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87" r:id="rId2"/>
    <p:sldId id="29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8" r:id="rId13"/>
    <p:sldId id="271" r:id="rId14"/>
    <p:sldId id="267" r:id="rId15"/>
    <p:sldId id="268" r:id="rId16"/>
    <p:sldId id="269" r:id="rId17"/>
    <p:sldId id="270" r:id="rId18"/>
    <p:sldId id="289" r:id="rId19"/>
    <p:sldId id="293" r:id="rId20"/>
    <p:sldId id="277" r:id="rId21"/>
    <p:sldId id="273" r:id="rId22"/>
    <p:sldId id="274" r:id="rId23"/>
    <p:sldId id="275" r:id="rId24"/>
    <p:sldId id="290" r:id="rId25"/>
    <p:sldId id="276" r:id="rId26"/>
    <p:sldId id="294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91" r:id="rId36"/>
    <p:sldId id="286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nezana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5" autoAdjust="0"/>
  </p:normalViewPr>
  <p:slideViewPr>
    <p:cSldViewPr snapToGrid="0">
      <p:cViewPr>
        <p:scale>
          <a:sx n="117" d="100"/>
          <a:sy n="117" d="100"/>
        </p:scale>
        <p:origin x="-354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C53A3-AB62-4EED-B82C-D04142C048C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Cyrl-RS"/>
        </a:p>
      </dgm:t>
    </dgm:pt>
    <dgm:pt modelId="{610C82AF-94D1-4BCC-95EE-B98A36E1FF86}">
      <dgm:prSet phldrT="[Text]" custT="1"/>
      <dgm:spPr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pPr rtl="0"/>
          <a:r>
            <a:rPr kumimoji="0" lang="sr-Latn-C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Opšti</a:t>
          </a:r>
          <a:endParaRPr kumimoji="0" lang="sr-Cyrl-RS" sz="2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+mn-lt"/>
          </a:endParaRPr>
        </a:p>
        <a:p>
          <a:pPr rtl="0"/>
          <a:r>
            <a:rPr kumimoji="0" lang="sr-Latn-C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cilj</a:t>
          </a:r>
          <a:r>
            <a:rPr kumimoji="0" lang="sr-Cyrl-R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 1</a:t>
          </a:r>
          <a:endParaRPr lang="sr-Cyrl-RS" sz="2000" b="1" dirty="0">
            <a:solidFill>
              <a:schemeClr val="bg1"/>
            </a:solidFill>
          </a:endParaRPr>
        </a:p>
      </dgm:t>
    </dgm:pt>
    <dgm:pt modelId="{A8A4DC90-DFDC-4990-B167-596D597D16BB}" type="parTrans" cxnId="{56E0DB90-ADCC-4E44-B0C7-B1B7F926DAE4}">
      <dgm:prSet/>
      <dgm:spPr/>
      <dgm:t>
        <a:bodyPr/>
        <a:lstStyle/>
        <a:p>
          <a:endParaRPr lang="sr-Cyrl-RS"/>
        </a:p>
      </dgm:t>
    </dgm:pt>
    <dgm:pt modelId="{93D3C2C7-DC6E-4570-BBFC-99131EC1B3EF}" type="sibTrans" cxnId="{56E0DB90-ADCC-4E44-B0C7-B1B7F926DAE4}">
      <dgm:prSet/>
      <dgm:spPr/>
      <dgm:t>
        <a:bodyPr/>
        <a:lstStyle/>
        <a:p>
          <a:endParaRPr lang="sr-Cyrl-RS"/>
        </a:p>
      </dgm:t>
    </dgm:pt>
    <dgm:pt modelId="{9753D84B-F035-400C-85E1-17EA3604AFD6}">
      <dgm:prSet phldrT="[Text]"/>
      <dgm:spPr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pPr rtl="0"/>
          <a:r>
            <a:rPr kumimoji="0" lang="sr-Latn-C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 </a:t>
          </a:r>
          <a:r>
            <a:rPr kumimoji="0" lang="sr-Cyrl-R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Poseban </a:t>
          </a:r>
          <a:r>
            <a:rPr kumimoji="0" lang="sr-Latn-C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cilj</a:t>
          </a:r>
          <a:r>
            <a:rPr kumimoji="0" lang="sr-Cyrl-R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 1.1</a:t>
          </a:r>
          <a:endParaRPr lang="sr-Cyrl-RS" b="1" dirty="0">
            <a:solidFill>
              <a:schemeClr val="bg1"/>
            </a:solidFill>
          </a:endParaRPr>
        </a:p>
      </dgm:t>
    </dgm:pt>
    <dgm:pt modelId="{D5542B3C-1DDD-4593-BB4B-4EDB0674F517}" type="parTrans" cxnId="{0FCC6879-5222-4971-BB05-EC0515EBE78B}">
      <dgm:prSet/>
      <dgm:spPr>
        <a:ln w="57150">
          <a:solidFill>
            <a:srgbClr val="00B050"/>
          </a:solidFill>
        </a:ln>
      </dgm:spPr>
      <dgm:t>
        <a:bodyPr/>
        <a:lstStyle/>
        <a:p>
          <a:endParaRPr lang="sr-Cyrl-RS"/>
        </a:p>
      </dgm:t>
    </dgm:pt>
    <dgm:pt modelId="{8461A8EC-81F4-4FC0-B865-06FCEE52591D}" type="sibTrans" cxnId="{0FCC6879-5222-4971-BB05-EC0515EBE78B}">
      <dgm:prSet/>
      <dgm:spPr/>
      <dgm:t>
        <a:bodyPr/>
        <a:lstStyle/>
        <a:p>
          <a:endParaRPr lang="sr-Cyrl-RS"/>
        </a:p>
      </dgm:t>
    </dgm:pt>
    <dgm:pt modelId="{AB8AB6B9-378B-420F-B947-78C199369F93}">
      <dgm:prSet phldrT="[Text]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pPr rtl="0"/>
          <a:r>
            <a:rPr kumimoji="0" lang="sr-Cyrl-R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 1.1.1 </a:t>
          </a:r>
          <a:endParaRPr lang="sr-Cyrl-RS" dirty="0">
            <a:solidFill>
              <a:schemeClr val="bg1"/>
            </a:solidFill>
          </a:endParaRPr>
        </a:p>
      </dgm:t>
    </dgm:pt>
    <dgm:pt modelId="{F8B7B655-3A3C-4CBE-84C6-7CCE24A921D6}" type="parTrans" cxnId="{4AD96FA6-D30D-4D10-A914-0C1D80FC9A2E}">
      <dgm:prSet/>
      <dgm:spPr>
        <a:ln w="57150">
          <a:solidFill>
            <a:srgbClr val="92D050"/>
          </a:solidFill>
        </a:ln>
      </dgm:spPr>
      <dgm:t>
        <a:bodyPr/>
        <a:lstStyle/>
        <a:p>
          <a:endParaRPr lang="sr-Cyrl-RS"/>
        </a:p>
      </dgm:t>
    </dgm:pt>
    <dgm:pt modelId="{1AB0D2AC-71FB-4986-89CE-8BCD8FC8A178}" type="sibTrans" cxnId="{4AD96FA6-D30D-4D10-A914-0C1D80FC9A2E}">
      <dgm:prSet/>
      <dgm:spPr/>
      <dgm:t>
        <a:bodyPr/>
        <a:lstStyle/>
        <a:p>
          <a:endParaRPr lang="sr-Cyrl-RS"/>
        </a:p>
      </dgm:t>
    </dgm:pt>
    <dgm:pt modelId="{53CA356E-10A3-4385-952B-4986356EEFE4}">
      <dgm:prSet phldrT="[Text]"/>
      <dgm:spPr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sr-Cyrl-RS" b="1" dirty="0" smtClean="0"/>
            <a:t> Poseban cilj 1.2</a:t>
          </a:r>
          <a:endParaRPr lang="sr-Cyrl-RS" b="1" dirty="0"/>
        </a:p>
      </dgm:t>
    </dgm:pt>
    <dgm:pt modelId="{115F907F-7363-42FD-A1B3-D78E28C6BCA4}" type="parTrans" cxnId="{38760FB4-D415-4B6B-A2D2-B2532D1B3DB0}">
      <dgm:prSet/>
      <dgm:spPr>
        <a:ln w="57150">
          <a:solidFill>
            <a:srgbClr val="00B050"/>
          </a:solidFill>
        </a:ln>
      </dgm:spPr>
      <dgm:t>
        <a:bodyPr/>
        <a:lstStyle/>
        <a:p>
          <a:endParaRPr lang="sr-Cyrl-RS"/>
        </a:p>
      </dgm:t>
    </dgm:pt>
    <dgm:pt modelId="{2C2FC970-4D3C-4911-9728-EC37CC0F1921}" type="sibTrans" cxnId="{38760FB4-D415-4B6B-A2D2-B2532D1B3DB0}">
      <dgm:prSet/>
      <dgm:spPr/>
      <dgm:t>
        <a:bodyPr/>
        <a:lstStyle/>
        <a:p>
          <a:endParaRPr lang="sr-Cyrl-RS"/>
        </a:p>
      </dgm:t>
    </dgm:pt>
    <dgm:pt modelId="{9BB828A1-49BA-434B-B4DD-45B752D6341D}">
      <dgm:prSet phldrT="[Text]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kumimoji="0" lang="sr-Cyrl-R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</a:t>
          </a:r>
          <a:r>
            <a:rPr lang="sr-Cyrl-RS" dirty="0" smtClean="0">
              <a:solidFill>
                <a:schemeClr val="bg1"/>
              </a:solidFill>
            </a:rPr>
            <a:t> 1.2.1</a:t>
          </a:r>
          <a:endParaRPr lang="sr-Cyrl-RS" dirty="0">
            <a:solidFill>
              <a:schemeClr val="bg1"/>
            </a:solidFill>
          </a:endParaRPr>
        </a:p>
      </dgm:t>
    </dgm:pt>
    <dgm:pt modelId="{73E34B8C-3730-468A-9B54-731BA5BEEC3E}" type="parTrans" cxnId="{40C4EE85-A3B9-492D-A027-D55B35F7FC4B}">
      <dgm:prSet/>
      <dgm:spPr>
        <a:ln w="57150">
          <a:solidFill>
            <a:srgbClr val="92D050"/>
          </a:solidFill>
        </a:ln>
      </dgm:spPr>
      <dgm:t>
        <a:bodyPr/>
        <a:lstStyle/>
        <a:p>
          <a:endParaRPr lang="sr-Cyrl-RS"/>
        </a:p>
      </dgm:t>
    </dgm:pt>
    <dgm:pt modelId="{830E1C93-C9DB-44C0-8DC4-3F3C49CF7D39}" type="sibTrans" cxnId="{40C4EE85-A3B9-492D-A027-D55B35F7FC4B}">
      <dgm:prSet/>
      <dgm:spPr/>
      <dgm:t>
        <a:bodyPr/>
        <a:lstStyle/>
        <a:p>
          <a:endParaRPr lang="sr-Cyrl-RS"/>
        </a:p>
      </dgm:t>
    </dgm:pt>
    <dgm:pt modelId="{640FB31E-E5F8-4D92-865B-825526083302}">
      <dgm:prSet phldrT="[Text]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pPr rtl="0"/>
          <a:r>
            <a:rPr kumimoji="0" lang="sr-Cyrl-R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</a:t>
          </a:r>
          <a:r>
            <a:rPr lang="sr-Cyrl-RS" dirty="0" smtClean="0">
              <a:solidFill>
                <a:schemeClr val="bg1"/>
              </a:solidFill>
            </a:rPr>
            <a:t> 1.1.2 </a:t>
          </a:r>
          <a:endParaRPr lang="sr-Cyrl-RS" dirty="0">
            <a:solidFill>
              <a:schemeClr val="bg1"/>
            </a:solidFill>
          </a:endParaRPr>
        </a:p>
      </dgm:t>
    </dgm:pt>
    <dgm:pt modelId="{D5FCB0CB-3EE3-4D79-A6EE-E42E64AB94FD}" type="parTrans" cxnId="{04B099EA-E40F-44C0-B79C-090F7B55C805}">
      <dgm:prSet/>
      <dgm:spPr>
        <a:ln w="57150">
          <a:solidFill>
            <a:srgbClr val="92D050"/>
          </a:solidFill>
        </a:ln>
      </dgm:spPr>
      <dgm:t>
        <a:bodyPr/>
        <a:lstStyle/>
        <a:p>
          <a:endParaRPr lang="sr-Cyrl-RS"/>
        </a:p>
      </dgm:t>
    </dgm:pt>
    <dgm:pt modelId="{920A1AFE-456C-4432-B148-FA884ACB8D4E}" type="sibTrans" cxnId="{04B099EA-E40F-44C0-B79C-090F7B55C805}">
      <dgm:prSet/>
      <dgm:spPr/>
      <dgm:t>
        <a:bodyPr/>
        <a:lstStyle/>
        <a:p>
          <a:endParaRPr lang="sr-Cyrl-RS"/>
        </a:p>
      </dgm:t>
    </dgm:pt>
    <dgm:pt modelId="{63B79A98-D044-428C-A02F-1026B18126DF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sr-Cyrl-RS" dirty="0" smtClean="0"/>
            <a:t>Aktivnost 1.1.2.1</a:t>
          </a:r>
          <a:endParaRPr lang="sr-Cyrl-RS" dirty="0"/>
        </a:p>
      </dgm:t>
    </dgm:pt>
    <dgm:pt modelId="{24814A31-C5DB-4601-B89A-2B338C24F383}" type="parTrans" cxnId="{E14B159C-3201-4113-8426-F705AD92D350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6E3023E8-331B-4ABF-B629-52F83FFDFF3A}" type="sibTrans" cxnId="{E14B159C-3201-4113-8426-F705AD92D350}">
      <dgm:prSet/>
      <dgm:spPr/>
      <dgm:t>
        <a:bodyPr/>
        <a:lstStyle/>
        <a:p>
          <a:endParaRPr lang="sr-Cyrl-RS"/>
        </a:p>
      </dgm:t>
    </dgm:pt>
    <dgm:pt modelId="{31AF5A7E-EE03-48D7-B051-DAA3D1F65CE0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sr-Cyrl-RS" dirty="0" smtClean="0"/>
            <a:t>Aktivnost 1.1.1.1</a:t>
          </a:r>
          <a:endParaRPr lang="sr-Cyrl-RS" dirty="0"/>
        </a:p>
      </dgm:t>
    </dgm:pt>
    <dgm:pt modelId="{1A1171E4-768F-4397-8311-3074B69009C0}" type="parTrans" cxnId="{F23C22CB-7665-4866-8A96-929405C8AE9F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2709E13D-7E9B-4B62-B803-C1EAFC180328}" type="sibTrans" cxnId="{F23C22CB-7665-4866-8A96-929405C8AE9F}">
      <dgm:prSet/>
      <dgm:spPr/>
      <dgm:t>
        <a:bodyPr/>
        <a:lstStyle/>
        <a:p>
          <a:endParaRPr lang="sr-Cyrl-RS"/>
        </a:p>
      </dgm:t>
    </dgm:pt>
    <dgm:pt modelId="{18687138-2459-49D4-BA6B-B543833F36D0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sr-Cyrl-RS" dirty="0" smtClean="0"/>
            <a:t>Aktivnost 1.1.1.2.</a:t>
          </a:r>
          <a:endParaRPr lang="sr-Cyrl-RS" dirty="0"/>
        </a:p>
      </dgm:t>
    </dgm:pt>
    <dgm:pt modelId="{41A5ACE8-4669-4D25-B659-8D3A78766DA6}" type="parTrans" cxnId="{E1195DF5-5F4D-47FA-A076-CF5E8513BB6B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78B35B03-F18F-433F-8348-6276EAA5CA9E}" type="sibTrans" cxnId="{E1195DF5-5F4D-47FA-A076-CF5E8513BB6B}">
      <dgm:prSet/>
      <dgm:spPr/>
      <dgm:t>
        <a:bodyPr/>
        <a:lstStyle/>
        <a:p>
          <a:endParaRPr lang="sr-Cyrl-RS"/>
        </a:p>
      </dgm:t>
    </dgm:pt>
    <dgm:pt modelId="{5BB8D471-1E2C-49B7-B618-14595B9ACAAF}">
      <dgm:prSet phldrT="[Text]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kumimoji="0" lang="sr-Cyrl-R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</a:t>
          </a:r>
          <a:r>
            <a:rPr lang="sr-Cyrl-RS" dirty="0" smtClean="0">
              <a:solidFill>
                <a:schemeClr val="bg1"/>
              </a:solidFill>
            </a:rPr>
            <a:t> 1.2.2.</a:t>
          </a:r>
          <a:endParaRPr lang="sr-Cyrl-RS" dirty="0">
            <a:solidFill>
              <a:schemeClr val="bg1"/>
            </a:solidFill>
          </a:endParaRPr>
        </a:p>
      </dgm:t>
    </dgm:pt>
    <dgm:pt modelId="{7FC25C98-BE0E-4EDD-97E5-A61EC89F86A9}" type="parTrans" cxnId="{B86B2869-8617-4E25-B326-FD70DD4282E9}">
      <dgm:prSet/>
      <dgm:spPr>
        <a:ln w="57150">
          <a:solidFill>
            <a:srgbClr val="92D050"/>
          </a:solidFill>
        </a:ln>
      </dgm:spPr>
      <dgm:t>
        <a:bodyPr/>
        <a:lstStyle/>
        <a:p>
          <a:endParaRPr lang="sr-Cyrl-RS"/>
        </a:p>
      </dgm:t>
    </dgm:pt>
    <dgm:pt modelId="{64289DF7-8A81-48E6-A7F9-83C436FA7561}" type="sibTrans" cxnId="{B86B2869-8617-4E25-B326-FD70DD4282E9}">
      <dgm:prSet/>
      <dgm:spPr/>
      <dgm:t>
        <a:bodyPr/>
        <a:lstStyle/>
        <a:p>
          <a:endParaRPr lang="sr-Cyrl-RS"/>
        </a:p>
      </dgm:t>
    </dgm:pt>
    <dgm:pt modelId="{88EF1D9E-F8BD-4746-B18A-22B8D65E9BA5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sr-Cyrl-RS" dirty="0" smtClean="0"/>
            <a:t>Aktivnost 1.1.1.3.</a:t>
          </a:r>
          <a:endParaRPr lang="sr-Cyrl-RS" dirty="0"/>
        </a:p>
      </dgm:t>
    </dgm:pt>
    <dgm:pt modelId="{5D551583-CFEF-4445-AFA5-47091D312EB1}" type="parTrans" cxnId="{1E268ABB-C68D-466C-B871-6369EA8AAF38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2619632F-5812-4C01-B78D-B850535071B8}" type="sibTrans" cxnId="{1E268ABB-C68D-466C-B871-6369EA8AAF38}">
      <dgm:prSet/>
      <dgm:spPr/>
      <dgm:t>
        <a:bodyPr/>
        <a:lstStyle/>
        <a:p>
          <a:endParaRPr lang="sr-Cyrl-RS"/>
        </a:p>
      </dgm:t>
    </dgm:pt>
    <dgm:pt modelId="{698B5627-3058-4BCF-9496-3173621AF4E5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sr-Cyrl-RS" smtClean="0"/>
            <a:t>Aktivnost 1.1.2.2</a:t>
          </a:r>
          <a:r>
            <a:rPr lang="sr-Cyrl-RS" dirty="0" smtClean="0"/>
            <a:t>.</a:t>
          </a:r>
          <a:endParaRPr lang="sr-Cyrl-RS" dirty="0"/>
        </a:p>
      </dgm:t>
    </dgm:pt>
    <dgm:pt modelId="{59E142D0-048E-423E-BDED-8DBDE5088027}" type="parTrans" cxnId="{0CC12F4B-CDEC-469A-8914-08359F5DC37A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421886CB-D950-44ED-AFF6-E3F7F769E8F1}" type="sibTrans" cxnId="{0CC12F4B-CDEC-469A-8914-08359F5DC37A}">
      <dgm:prSet/>
      <dgm:spPr/>
      <dgm:t>
        <a:bodyPr/>
        <a:lstStyle/>
        <a:p>
          <a:endParaRPr lang="sr-Cyrl-RS"/>
        </a:p>
      </dgm:t>
    </dgm:pt>
    <dgm:pt modelId="{D7B1DDC7-0D36-4651-8B8D-2780AC7B9151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Aktivnost 1.2.1.1</a:t>
          </a:r>
          <a:endParaRPr lang="sr-Cyrl-RS" dirty="0">
            <a:solidFill>
              <a:schemeClr val="bg1"/>
            </a:solidFill>
          </a:endParaRPr>
        </a:p>
      </dgm:t>
    </dgm:pt>
    <dgm:pt modelId="{61E7BF99-22E1-45F6-8F7C-533151C213DC}" type="parTrans" cxnId="{49D0E942-4B0C-4AA4-8A1F-0C017DB8C44A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FCF1810E-6AB7-4253-BCA0-8E3C272EEC65}" type="sibTrans" cxnId="{49D0E942-4B0C-4AA4-8A1F-0C017DB8C44A}">
      <dgm:prSet/>
      <dgm:spPr/>
      <dgm:t>
        <a:bodyPr/>
        <a:lstStyle/>
        <a:p>
          <a:endParaRPr lang="sr-Cyrl-RS"/>
        </a:p>
      </dgm:t>
    </dgm:pt>
    <dgm:pt modelId="{0FD58C7E-C150-4498-9677-49FB3F75C209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Aktivnost 1.2.1.2</a:t>
          </a:r>
          <a:endParaRPr lang="sr-Cyrl-RS" dirty="0">
            <a:solidFill>
              <a:schemeClr val="bg1"/>
            </a:solidFill>
          </a:endParaRPr>
        </a:p>
      </dgm:t>
    </dgm:pt>
    <dgm:pt modelId="{E9DE2D51-DD82-483D-B0A5-03A865E429FC}" type="parTrans" cxnId="{327BF6C1-5EEC-4978-B0A2-80A2CA136104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D64098C4-1A0C-472C-8DC7-57941C73CD02}" type="sibTrans" cxnId="{327BF6C1-5EEC-4978-B0A2-80A2CA136104}">
      <dgm:prSet/>
      <dgm:spPr/>
      <dgm:t>
        <a:bodyPr/>
        <a:lstStyle/>
        <a:p>
          <a:endParaRPr lang="sr-Cyrl-RS"/>
        </a:p>
      </dgm:t>
    </dgm:pt>
    <dgm:pt modelId="{008E009C-690B-43D7-82D6-723DD56770AD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Aktivnost 1.2.1.3</a:t>
          </a:r>
          <a:endParaRPr lang="sr-Cyrl-RS" dirty="0">
            <a:solidFill>
              <a:schemeClr val="bg1"/>
            </a:solidFill>
          </a:endParaRPr>
        </a:p>
      </dgm:t>
    </dgm:pt>
    <dgm:pt modelId="{CEC74F2D-6603-4144-BFD3-D5DA1569357B}" type="parTrans" cxnId="{90C0C9C1-8746-4845-9FB5-7B7B886FAF77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BBD1E727-E010-42C6-9D2C-7C3CCC9A1827}" type="sibTrans" cxnId="{90C0C9C1-8746-4845-9FB5-7B7B886FAF77}">
      <dgm:prSet/>
      <dgm:spPr/>
      <dgm:t>
        <a:bodyPr/>
        <a:lstStyle/>
        <a:p>
          <a:endParaRPr lang="sr-Cyrl-RS"/>
        </a:p>
      </dgm:t>
    </dgm:pt>
    <dgm:pt modelId="{466D3025-8F10-42B4-88D8-82190FBDB760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Aktivnost 1.2.2.1</a:t>
          </a:r>
          <a:endParaRPr lang="sr-Cyrl-RS" dirty="0">
            <a:solidFill>
              <a:schemeClr val="bg1"/>
            </a:solidFill>
          </a:endParaRPr>
        </a:p>
      </dgm:t>
    </dgm:pt>
    <dgm:pt modelId="{08EF8BF0-6D57-4579-AB83-AE4BF572AE56}" type="parTrans" cxnId="{E992AA82-84FF-4C94-9D87-95E05B393386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5DE32980-14A5-428F-8002-90006BC94909}" type="sibTrans" cxnId="{E992AA82-84FF-4C94-9D87-95E05B393386}">
      <dgm:prSet/>
      <dgm:spPr/>
      <dgm:t>
        <a:bodyPr/>
        <a:lstStyle/>
        <a:p>
          <a:endParaRPr lang="sr-Cyrl-RS"/>
        </a:p>
      </dgm:t>
    </dgm:pt>
    <dgm:pt modelId="{9D827561-A4D8-45CA-A638-129A10058457}">
      <dgm:prSet phldrT="[Text]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Aktivnost 1.2.2.2</a:t>
          </a:r>
          <a:endParaRPr lang="sr-Cyrl-RS" dirty="0">
            <a:solidFill>
              <a:schemeClr val="bg1"/>
            </a:solidFill>
          </a:endParaRPr>
        </a:p>
      </dgm:t>
    </dgm:pt>
    <dgm:pt modelId="{69AD0A71-9E4E-4146-A0FA-845DD26A5F4E}" type="parTrans" cxnId="{BB8AD3CB-148E-423B-855A-0BCC72E9489A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sr-Cyrl-RS"/>
        </a:p>
      </dgm:t>
    </dgm:pt>
    <dgm:pt modelId="{C695E2A4-1074-4100-968E-756FECC38B75}" type="sibTrans" cxnId="{BB8AD3CB-148E-423B-855A-0BCC72E9489A}">
      <dgm:prSet/>
      <dgm:spPr/>
      <dgm:t>
        <a:bodyPr/>
        <a:lstStyle/>
        <a:p>
          <a:endParaRPr lang="sr-Cyrl-RS"/>
        </a:p>
      </dgm:t>
    </dgm:pt>
    <dgm:pt modelId="{77469ED3-E9D0-45AE-BBD9-4F689F62EB7F}" type="pres">
      <dgm:prSet presAssocID="{326C53A3-AB62-4EED-B82C-D04142C048C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15521125-C29F-482E-BE51-72301867E160}" type="pres">
      <dgm:prSet presAssocID="{610C82AF-94D1-4BCC-95EE-B98A36E1FF86}" presName="root1" presStyleCnt="0"/>
      <dgm:spPr/>
    </dgm:pt>
    <dgm:pt modelId="{D48464DC-C2CF-4AD3-97B7-F517D8CF4E1C}" type="pres">
      <dgm:prSet presAssocID="{610C82AF-94D1-4BCC-95EE-B98A36E1FF86}" presName="LevelOneTextNode" presStyleLbl="node0" presStyleIdx="0" presStyleCnt="1" custScaleX="66146" custScaleY="159091" custLinFactNeighborX="8059" custLinFactNeighborY="-44977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ED4FB806-5A99-4C9B-B56D-038B339B68DD}" type="pres">
      <dgm:prSet presAssocID="{610C82AF-94D1-4BCC-95EE-B98A36E1FF86}" presName="level2hierChild" presStyleCnt="0"/>
      <dgm:spPr/>
    </dgm:pt>
    <dgm:pt modelId="{F317EEC9-C831-4563-BE72-76FA78A81FA6}" type="pres">
      <dgm:prSet presAssocID="{D5542B3C-1DDD-4593-BB4B-4EDB0674F517}" presName="conn2-1" presStyleLbl="parChTrans1D2" presStyleIdx="0" presStyleCnt="2"/>
      <dgm:spPr/>
      <dgm:t>
        <a:bodyPr/>
        <a:lstStyle/>
        <a:p>
          <a:endParaRPr lang="sr-Cyrl-RS"/>
        </a:p>
      </dgm:t>
    </dgm:pt>
    <dgm:pt modelId="{91657B1A-A797-488E-B638-4EB0A5CCE129}" type="pres">
      <dgm:prSet presAssocID="{D5542B3C-1DDD-4593-BB4B-4EDB0674F517}" presName="connTx" presStyleLbl="parChTrans1D2" presStyleIdx="0" presStyleCnt="2"/>
      <dgm:spPr/>
      <dgm:t>
        <a:bodyPr/>
        <a:lstStyle/>
        <a:p>
          <a:endParaRPr lang="sr-Cyrl-RS"/>
        </a:p>
      </dgm:t>
    </dgm:pt>
    <dgm:pt modelId="{2CF4B367-229D-4BCD-876C-F043D37EFA3C}" type="pres">
      <dgm:prSet presAssocID="{9753D84B-F035-400C-85E1-17EA3604AFD6}" presName="root2" presStyleCnt="0"/>
      <dgm:spPr/>
    </dgm:pt>
    <dgm:pt modelId="{F6FABAA1-6C8B-4FEE-A6F9-03092533BBB4}" type="pres">
      <dgm:prSet presAssocID="{9753D84B-F035-400C-85E1-17EA3604AFD6}" presName="LevelTwoTextNode" presStyleLbl="node2" presStyleIdx="0" presStyleCnt="2" custScaleX="105974" custLinFactNeighborX="583" custLinFactNeighborY="-53546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2E08B778-234A-453B-B41F-1D3675C8C4F9}" type="pres">
      <dgm:prSet presAssocID="{9753D84B-F035-400C-85E1-17EA3604AFD6}" presName="level3hierChild" presStyleCnt="0"/>
      <dgm:spPr/>
    </dgm:pt>
    <dgm:pt modelId="{D4D95498-C4E6-4077-9DAC-3EC6A5562BE5}" type="pres">
      <dgm:prSet presAssocID="{F8B7B655-3A3C-4CBE-84C6-7CCE24A921D6}" presName="conn2-1" presStyleLbl="parChTrans1D3" presStyleIdx="0" presStyleCnt="4"/>
      <dgm:spPr/>
      <dgm:t>
        <a:bodyPr/>
        <a:lstStyle/>
        <a:p>
          <a:endParaRPr lang="sr-Cyrl-RS"/>
        </a:p>
      </dgm:t>
    </dgm:pt>
    <dgm:pt modelId="{60236AA5-6F09-4BAD-A00A-4959B2DABBA9}" type="pres">
      <dgm:prSet presAssocID="{F8B7B655-3A3C-4CBE-84C6-7CCE24A921D6}" presName="connTx" presStyleLbl="parChTrans1D3" presStyleIdx="0" presStyleCnt="4"/>
      <dgm:spPr/>
      <dgm:t>
        <a:bodyPr/>
        <a:lstStyle/>
        <a:p>
          <a:endParaRPr lang="sr-Cyrl-RS"/>
        </a:p>
      </dgm:t>
    </dgm:pt>
    <dgm:pt modelId="{2094F2C5-033F-43EC-BD06-5868A7C35242}" type="pres">
      <dgm:prSet presAssocID="{AB8AB6B9-378B-420F-B947-78C199369F93}" presName="root2" presStyleCnt="0"/>
      <dgm:spPr/>
    </dgm:pt>
    <dgm:pt modelId="{15C21E87-ED4F-400F-B159-75AB7CFA0C77}" type="pres">
      <dgm:prSet presAssocID="{AB8AB6B9-378B-420F-B947-78C199369F93}" presName="LevelTwoTextNode" presStyleLbl="node3" presStyleIdx="0" presStyleCnt="4" custScaleX="83551" custScaleY="48450" custLinFactNeighborX="-5554" custLinFactNeighborY="-38382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E8860573-D1CD-4F76-AAF2-529B4B8C2E1D}" type="pres">
      <dgm:prSet presAssocID="{AB8AB6B9-378B-420F-B947-78C199369F93}" presName="level3hierChild" presStyleCnt="0"/>
      <dgm:spPr/>
    </dgm:pt>
    <dgm:pt modelId="{4DC4BF22-ACDD-47CD-AD7D-CBC680B7287E}" type="pres">
      <dgm:prSet presAssocID="{1A1171E4-768F-4397-8311-3074B69009C0}" presName="conn2-1" presStyleLbl="parChTrans1D4" presStyleIdx="0" presStyleCnt="10"/>
      <dgm:spPr/>
      <dgm:t>
        <a:bodyPr/>
        <a:lstStyle/>
        <a:p>
          <a:endParaRPr lang="sr-Cyrl-RS"/>
        </a:p>
      </dgm:t>
    </dgm:pt>
    <dgm:pt modelId="{0A0E52DB-AA5C-41A1-8E20-6BC39865D0DD}" type="pres">
      <dgm:prSet presAssocID="{1A1171E4-768F-4397-8311-3074B69009C0}" presName="connTx" presStyleLbl="parChTrans1D4" presStyleIdx="0" presStyleCnt="10"/>
      <dgm:spPr/>
      <dgm:t>
        <a:bodyPr/>
        <a:lstStyle/>
        <a:p>
          <a:endParaRPr lang="sr-Cyrl-RS"/>
        </a:p>
      </dgm:t>
    </dgm:pt>
    <dgm:pt modelId="{2523AC86-1FD3-4E66-8839-133BCCF6B6EB}" type="pres">
      <dgm:prSet presAssocID="{31AF5A7E-EE03-48D7-B051-DAA3D1F65CE0}" presName="root2" presStyleCnt="0"/>
      <dgm:spPr/>
    </dgm:pt>
    <dgm:pt modelId="{5550F80A-73D0-4395-870C-09A8C2942F7B}" type="pres">
      <dgm:prSet presAssocID="{31AF5A7E-EE03-48D7-B051-DAA3D1F65CE0}" presName="LevelTwoTextNode" presStyleLbl="node4" presStyleIdx="0" presStyleCnt="10" custScaleX="98015" custScaleY="41418" custLinFactNeighborX="-10521" custLinFactNeighborY="-17205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713EC330-64B7-4764-BCC9-A22B2F88268A}" type="pres">
      <dgm:prSet presAssocID="{31AF5A7E-EE03-48D7-B051-DAA3D1F65CE0}" presName="level3hierChild" presStyleCnt="0"/>
      <dgm:spPr/>
    </dgm:pt>
    <dgm:pt modelId="{87F5279C-5C6C-4EED-9E32-CD6A0AEF532A}" type="pres">
      <dgm:prSet presAssocID="{41A5ACE8-4669-4D25-B659-8D3A78766DA6}" presName="conn2-1" presStyleLbl="parChTrans1D4" presStyleIdx="1" presStyleCnt="10"/>
      <dgm:spPr/>
      <dgm:t>
        <a:bodyPr/>
        <a:lstStyle/>
        <a:p>
          <a:endParaRPr lang="sr-Cyrl-RS"/>
        </a:p>
      </dgm:t>
    </dgm:pt>
    <dgm:pt modelId="{C5B91D08-0691-4FCA-B383-BD7A5A91327C}" type="pres">
      <dgm:prSet presAssocID="{41A5ACE8-4669-4D25-B659-8D3A78766DA6}" presName="connTx" presStyleLbl="parChTrans1D4" presStyleIdx="1" presStyleCnt="10"/>
      <dgm:spPr/>
      <dgm:t>
        <a:bodyPr/>
        <a:lstStyle/>
        <a:p>
          <a:endParaRPr lang="sr-Cyrl-RS"/>
        </a:p>
      </dgm:t>
    </dgm:pt>
    <dgm:pt modelId="{15412A96-4E5C-4221-87AE-8DBD33706CD0}" type="pres">
      <dgm:prSet presAssocID="{18687138-2459-49D4-BA6B-B543833F36D0}" presName="root2" presStyleCnt="0"/>
      <dgm:spPr/>
    </dgm:pt>
    <dgm:pt modelId="{101AA44A-7BC2-43BA-B023-6698FA3FA71C}" type="pres">
      <dgm:prSet presAssocID="{18687138-2459-49D4-BA6B-B543833F36D0}" presName="LevelTwoTextNode" presStyleLbl="node4" presStyleIdx="1" presStyleCnt="10" custScaleY="38422" custLinFactNeighborX="-10521" custLinFactNeighborY="-20069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BB253F81-0DE0-45DC-A6A3-794B7A2FF71E}" type="pres">
      <dgm:prSet presAssocID="{18687138-2459-49D4-BA6B-B543833F36D0}" presName="level3hierChild" presStyleCnt="0"/>
      <dgm:spPr/>
    </dgm:pt>
    <dgm:pt modelId="{B5C395BF-EBF6-443E-A7BA-18DC4D3A8066}" type="pres">
      <dgm:prSet presAssocID="{5D551583-CFEF-4445-AFA5-47091D312EB1}" presName="conn2-1" presStyleLbl="parChTrans1D4" presStyleIdx="2" presStyleCnt="10"/>
      <dgm:spPr/>
      <dgm:t>
        <a:bodyPr/>
        <a:lstStyle/>
        <a:p>
          <a:endParaRPr lang="sr-Cyrl-RS"/>
        </a:p>
      </dgm:t>
    </dgm:pt>
    <dgm:pt modelId="{A49B5142-219E-431B-AD82-35BDE39769F7}" type="pres">
      <dgm:prSet presAssocID="{5D551583-CFEF-4445-AFA5-47091D312EB1}" presName="connTx" presStyleLbl="parChTrans1D4" presStyleIdx="2" presStyleCnt="10"/>
      <dgm:spPr/>
      <dgm:t>
        <a:bodyPr/>
        <a:lstStyle/>
        <a:p>
          <a:endParaRPr lang="sr-Cyrl-RS"/>
        </a:p>
      </dgm:t>
    </dgm:pt>
    <dgm:pt modelId="{12C6CA53-57AA-4432-9F4F-AF260AD6117A}" type="pres">
      <dgm:prSet presAssocID="{88EF1D9E-F8BD-4746-B18A-22B8D65E9BA5}" presName="root2" presStyleCnt="0"/>
      <dgm:spPr/>
    </dgm:pt>
    <dgm:pt modelId="{2D5FC992-4798-4E6D-ABC4-223A218FBF38}" type="pres">
      <dgm:prSet presAssocID="{88EF1D9E-F8BD-4746-B18A-22B8D65E9BA5}" presName="LevelTwoTextNode" presStyleLbl="node4" presStyleIdx="2" presStyleCnt="10" custScaleY="42167" custLinFactNeighborX="-10521" custLinFactNeighborY="-27588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D7B47107-1A7B-47CF-98F9-2F3803A86AAD}" type="pres">
      <dgm:prSet presAssocID="{88EF1D9E-F8BD-4746-B18A-22B8D65E9BA5}" presName="level3hierChild" presStyleCnt="0"/>
      <dgm:spPr/>
    </dgm:pt>
    <dgm:pt modelId="{CA0F8198-4329-492D-BD02-79D5E711F1FD}" type="pres">
      <dgm:prSet presAssocID="{D5FCB0CB-3EE3-4D79-A6EE-E42E64AB94FD}" presName="conn2-1" presStyleLbl="parChTrans1D3" presStyleIdx="1" presStyleCnt="4"/>
      <dgm:spPr/>
      <dgm:t>
        <a:bodyPr/>
        <a:lstStyle/>
        <a:p>
          <a:endParaRPr lang="sr-Cyrl-RS"/>
        </a:p>
      </dgm:t>
    </dgm:pt>
    <dgm:pt modelId="{CE2AD55E-12C3-4D86-9177-2ABED13CCBB4}" type="pres">
      <dgm:prSet presAssocID="{D5FCB0CB-3EE3-4D79-A6EE-E42E64AB94FD}" presName="connTx" presStyleLbl="parChTrans1D3" presStyleIdx="1" presStyleCnt="4"/>
      <dgm:spPr/>
      <dgm:t>
        <a:bodyPr/>
        <a:lstStyle/>
        <a:p>
          <a:endParaRPr lang="sr-Cyrl-RS"/>
        </a:p>
      </dgm:t>
    </dgm:pt>
    <dgm:pt modelId="{C5E95023-1C55-4C6E-97AE-536E458B9A74}" type="pres">
      <dgm:prSet presAssocID="{640FB31E-E5F8-4D92-865B-825526083302}" presName="root2" presStyleCnt="0"/>
      <dgm:spPr/>
    </dgm:pt>
    <dgm:pt modelId="{B8257F35-2ADC-496B-9598-621BFAE9D997}" type="pres">
      <dgm:prSet presAssocID="{640FB31E-E5F8-4D92-865B-825526083302}" presName="LevelTwoTextNode" presStyleLbl="node3" presStyleIdx="1" presStyleCnt="4" custScaleX="83355" custScaleY="52736" custLinFactNeighborX="-1728" custLinFactNeighborY="-48690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929FA080-927E-4709-A62A-3ED485D79061}" type="pres">
      <dgm:prSet presAssocID="{640FB31E-E5F8-4D92-865B-825526083302}" presName="level3hierChild" presStyleCnt="0"/>
      <dgm:spPr/>
    </dgm:pt>
    <dgm:pt modelId="{551CACE3-4579-4C51-B0E6-293EEE18794A}" type="pres">
      <dgm:prSet presAssocID="{24814A31-C5DB-4601-B89A-2B338C24F383}" presName="conn2-1" presStyleLbl="parChTrans1D4" presStyleIdx="3" presStyleCnt="10"/>
      <dgm:spPr/>
      <dgm:t>
        <a:bodyPr/>
        <a:lstStyle/>
        <a:p>
          <a:endParaRPr lang="sr-Cyrl-RS"/>
        </a:p>
      </dgm:t>
    </dgm:pt>
    <dgm:pt modelId="{6F1F0FA4-FC08-4537-888B-7B77F7B27354}" type="pres">
      <dgm:prSet presAssocID="{24814A31-C5DB-4601-B89A-2B338C24F383}" presName="connTx" presStyleLbl="parChTrans1D4" presStyleIdx="3" presStyleCnt="10"/>
      <dgm:spPr/>
      <dgm:t>
        <a:bodyPr/>
        <a:lstStyle/>
        <a:p>
          <a:endParaRPr lang="sr-Cyrl-RS"/>
        </a:p>
      </dgm:t>
    </dgm:pt>
    <dgm:pt modelId="{AD6D2124-A99C-43E1-915C-57AE712E12F0}" type="pres">
      <dgm:prSet presAssocID="{63B79A98-D044-428C-A02F-1026B18126DF}" presName="root2" presStyleCnt="0"/>
      <dgm:spPr/>
    </dgm:pt>
    <dgm:pt modelId="{30906599-662F-4346-85E5-A4A5F29EA34F}" type="pres">
      <dgm:prSet presAssocID="{63B79A98-D044-428C-A02F-1026B18126DF}" presName="LevelTwoTextNode" presStyleLbl="node4" presStyleIdx="3" presStyleCnt="10" custScaleY="35553" custLinFactNeighborX="-10325" custLinFactNeighborY="-15900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EB1D11AE-FAA6-45EF-B7A2-41503CC2B853}" type="pres">
      <dgm:prSet presAssocID="{63B79A98-D044-428C-A02F-1026B18126DF}" presName="level3hierChild" presStyleCnt="0"/>
      <dgm:spPr/>
    </dgm:pt>
    <dgm:pt modelId="{E77B1DBF-344C-4CDE-AD84-2CACED4DA4B4}" type="pres">
      <dgm:prSet presAssocID="{59E142D0-048E-423E-BDED-8DBDE5088027}" presName="conn2-1" presStyleLbl="parChTrans1D4" presStyleIdx="4" presStyleCnt="10"/>
      <dgm:spPr/>
      <dgm:t>
        <a:bodyPr/>
        <a:lstStyle/>
        <a:p>
          <a:endParaRPr lang="sr-Cyrl-RS"/>
        </a:p>
      </dgm:t>
    </dgm:pt>
    <dgm:pt modelId="{CE884CCA-F23F-4F7E-986F-9448C7EE841F}" type="pres">
      <dgm:prSet presAssocID="{59E142D0-048E-423E-BDED-8DBDE5088027}" presName="connTx" presStyleLbl="parChTrans1D4" presStyleIdx="4" presStyleCnt="10"/>
      <dgm:spPr/>
      <dgm:t>
        <a:bodyPr/>
        <a:lstStyle/>
        <a:p>
          <a:endParaRPr lang="sr-Cyrl-RS"/>
        </a:p>
      </dgm:t>
    </dgm:pt>
    <dgm:pt modelId="{8E23A8C6-EEEC-4FA5-A04F-2F167F814095}" type="pres">
      <dgm:prSet presAssocID="{698B5627-3058-4BCF-9496-3173621AF4E5}" presName="root2" presStyleCnt="0"/>
      <dgm:spPr/>
    </dgm:pt>
    <dgm:pt modelId="{CF164378-C7FB-44B9-9CBC-7F0D42CEEACC}" type="pres">
      <dgm:prSet presAssocID="{698B5627-3058-4BCF-9496-3173621AF4E5}" presName="LevelTwoTextNode" presStyleLbl="node4" presStyleIdx="4" presStyleCnt="10" custScaleY="37161" custLinFactNeighborX="-10325" custLinFactNeighborY="-20550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DB64C38F-E539-42CA-9B25-DBE37FB8D9AB}" type="pres">
      <dgm:prSet presAssocID="{698B5627-3058-4BCF-9496-3173621AF4E5}" presName="level3hierChild" presStyleCnt="0"/>
      <dgm:spPr/>
    </dgm:pt>
    <dgm:pt modelId="{8126D5E8-E1A9-4C0A-945F-311572C9072A}" type="pres">
      <dgm:prSet presAssocID="{115F907F-7363-42FD-A1B3-D78E28C6BCA4}" presName="conn2-1" presStyleLbl="parChTrans1D2" presStyleIdx="1" presStyleCnt="2"/>
      <dgm:spPr/>
      <dgm:t>
        <a:bodyPr/>
        <a:lstStyle/>
        <a:p>
          <a:endParaRPr lang="sr-Cyrl-RS"/>
        </a:p>
      </dgm:t>
    </dgm:pt>
    <dgm:pt modelId="{24538266-0F89-4A9E-BE8C-8AAF165EA35B}" type="pres">
      <dgm:prSet presAssocID="{115F907F-7363-42FD-A1B3-D78E28C6BCA4}" presName="connTx" presStyleLbl="parChTrans1D2" presStyleIdx="1" presStyleCnt="2"/>
      <dgm:spPr/>
      <dgm:t>
        <a:bodyPr/>
        <a:lstStyle/>
        <a:p>
          <a:endParaRPr lang="sr-Cyrl-RS"/>
        </a:p>
      </dgm:t>
    </dgm:pt>
    <dgm:pt modelId="{9A3A9456-BA2A-4C19-90FA-B47A3E587464}" type="pres">
      <dgm:prSet presAssocID="{53CA356E-10A3-4385-952B-4986356EEFE4}" presName="root2" presStyleCnt="0"/>
      <dgm:spPr/>
    </dgm:pt>
    <dgm:pt modelId="{13265391-829C-4000-98DD-546F5CABA9F9}" type="pres">
      <dgm:prSet presAssocID="{53CA356E-10A3-4385-952B-4986356EEFE4}" presName="LevelTwoTextNode" presStyleLbl="node2" presStyleIdx="1" presStyleCnt="2" custScaleX="108061" custScaleY="104108" custLinFactNeighborX="482" custLinFactNeighborY="-38024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47679D1E-8DF2-4607-A1C8-81D981AD2996}" type="pres">
      <dgm:prSet presAssocID="{53CA356E-10A3-4385-952B-4986356EEFE4}" presName="level3hierChild" presStyleCnt="0"/>
      <dgm:spPr/>
    </dgm:pt>
    <dgm:pt modelId="{9D366810-EB09-4BEA-8FEF-F48257A0D360}" type="pres">
      <dgm:prSet presAssocID="{73E34B8C-3730-468A-9B54-731BA5BEEC3E}" presName="conn2-1" presStyleLbl="parChTrans1D3" presStyleIdx="2" presStyleCnt="4"/>
      <dgm:spPr/>
      <dgm:t>
        <a:bodyPr/>
        <a:lstStyle/>
        <a:p>
          <a:endParaRPr lang="sr-Cyrl-RS"/>
        </a:p>
      </dgm:t>
    </dgm:pt>
    <dgm:pt modelId="{E74B0A0C-99E8-416A-9CF6-5F252D2806D6}" type="pres">
      <dgm:prSet presAssocID="{73E34B8C-3730-468A-9B54-731BA5BEEC3E}" presName="connTx" presStyleLbl="parChTrans1D3" presStyleIdx="2" presStyleCnt="4"/>
      <dgm:spPr/>
      <dgm:t>
        <a:bodyPr/>
        <a:lstStyle/>
        <a:p>
          <a:endParaRPr lang="sr-Cyrl-RS"/>
        </a:p>
      </dgm:t>
    </dgm:pt>
    <dgm:pt modelId="{6462AA2C-2BAB-4373-851B-2517EE213E82}" type="pres">
      <dgm:prSet presAssocID="{9BB828A1-49BA-434B-B4DD-45B752D6341D}" presName="root2" presStyleCnt="0"/>
      <dgm:spPr/>
    </dgm:pt>
    <dgm:pt modelId="{A77E626D-1261-40AA-8777-C4C5CF4C3410}" type="pres">
      <dgm:prSet presAssocID="{9BB828A1-49BA-434B-B4DD-45B752D6341D}" presName="LevelTwoTextNode" presStyleLbl="node3" presStyleIdx="2" presStyleCnt="4" custScaleX="85565" custScaleY="51386" custLinFactNeighborX="-4081" custLinFactNeighborY="-79395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38D61ACC-B96C-4E2D-A4D7-9C50785A448D}" type="pres">
      <dgm:prSet presAssocID="{9BB828A1-49BA-434B-B4DD-45B752D6341D}" presName="level3hierChild" presStyleCnt="0"/>
      <dgm:spPr/>
    </dgm:pt>
    <dgm:pt modelId="{584A623B-2E08-4F11-93B8-FE4234070887}" type="pres">
      <dgm:prSet presAssocID="{61E7BF99-22E1-45F6-8F7C-533151C213DC}" presName="conn2-1" presStyleLbl="parChTrans1D4" presStyleIdx="5" presStyleCnt="10"/>
      <dgm:spPr/>
      <dgm:t>
        <a:bodyPr/>
        <a:lstStyle/>
        <a:p>
          <a:endParaRPr lang="sr-Cyrl-RS"/>
        </a:p>
      </dgm:t>
    </dgm:pt>
    <dgm:pt modelId="{AA0481F5-E553-4793-A418-148B2173208B}" type="pres">
      <dgm:prSet presAssocID="{61E7BF99-22E1-45F6-8F7C-533151C213DC}" presName="connTx" presStyleLbl="parChTrans1D4" presStyleIdx="5" presStyleCnt="10"/>
      <dgm:spPr/>
      <dgm:t>
        <a:bodyPr/>
        <a:lstStyle/>
        <a:p>
          <a:endParaRPr lang="sr-Cyrl-RS"/>
        </a:p>
      </dgm:t>
    </dgm:pt>
    <dgm:pt modelId="{B21EA91F-779A-403E-B5D8-A458DEC5AC48}" type="pres">
      <dgm:prSet presAssocID="{D7B1DDC7-0D36-4651-8B8D-2780AC7B9151}" presName="root2" presStyleCnt="0"/>
      <dgm:spPr/>
    </dgm:pt>
    <dgm:pt modelId="{2693F8E8-9C29-46C6-83C9-A23FBF97446F}" type="pres">
      <dgm:prSet presAssocID="{D7B1DDC7-0D36-4651-8B8D-2780AC7B9151}" presName="LevelTwoTextNode" presStyleLbl="node4" presStyleIdx="5" presStyleCnt="10" custScaleY="37792" custLinFactNeighborX="-14917" custLinFactNeighborY="-9816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FDE14CE5-DDF2-4453-B7DA-0C2F9189922E}" type="pres">
      <dgm:prSet presAssocID="{D7B1DDC7-0D36-4651-8B8D-2780AC7B9151}" presName="level3hierChild" presStyleCnt="0"/>
      <dgm:spPr/>
    </dgm:pt>
    <dgm:pt modelId="{8B03739C-6BBD-4584-9F23-B5F2CBD1B042}" type="pres">
      <dgm:prSet presAssocID="{E9DE2D51-DD82-483D-B0A5-03A865E429FC}" presName="conn2-1" presStyleLbl="parChTrans1D4" presStyleIdx="6" presStyleCnt="10"/>
      <dgm:spPr/>
      <dgm:t>
        <a:bodyPr/>
        <a:lstStyle/>
        <a:p>
          <a:endParaRPr lang="sr-Cyrl-RS"/>
        </a:p>
      </dgm:t>
    </dgm:pt>
    <dgm:pt modelId="{C9CA9EDD-9749-4FFD-B904-163E39EB226B}" type="pres">
      <dgm:prSet presAssocID="{E9DE2D51-DD82-483D-B0A5-03A865E429FC}" presName="connTx" presStyleLbl="parChTrans1D4" presStyleIdx="6" presStyleCnt="10"/>
      <dgm:spPr/>
      <dgm:t>
        <a:bodyPr/>
        <a:lstStyle/>
        <a:p>
          <a:endParaRPr lang="sr-Cyrl-RS"/>
        </a:p>
      </dgm:t>
    </dgm:pt>
    <dgm:pt modelId="{80CB5262-BCAB-42B9-8162-DC051DDD4527}" type="pres">
      <dgm:prSet presAssocID="{0FD58C7E-C150-4498-9677-49FB3F75C209}" presName="root2" presStyleCnt="0"/>
      <dgm:spPr/>
    </dgm:pt>
    <dgm:pt modelId="{FA19F662-761E-4D7A-95C6-338A72D2F260}" type="pres">
      <dgm:prSet presAssocID="{0FD58C7E-C150-4498-9677-49FB3F75C209}" presName="LevelTwoTextNode" presStyleLbl="node4" presStyleIdx="6" presStyleCnt="10" custScaleY="36952" custLinFactNeighborX="-14917" custLinFactNeighborY="-13747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44D5B344-0E44-42D1-AE72-92AFEFA3E6E8}" type="pres">
      <dgm:prSet presAssocID="{0FD58C7E-C150-4498-9677-49FB3F75C209}" presName="level3hierChild" presStyleCnt="0"/>
      <dgm:spPr/>
    </dgm:pt>
    <dgm:pt modelId="{F1963DED-A241-4242-BC88-7734141CA932}" type="pres">
      <dgm:prSet presAssocID="{CEC74F2D-6603-4144-BFD3-D5DA1569357B}" presName="conn2-1" presStyleLbl="parChTrans1D4" presStyleIdx="7" presStyleCnt="10"/>
      <dgm:spPr/>
      <dgm:t>
        <a:bodyPr/>
        <a:lstStyle/>
        <a:p>
          <a:endParaRPr lang="sr-Cyrl-RS"/>
        </a:p>
      </dgm:t>
    </dgm:pt>
    <dgm:pt modelId="{30A280F5-81F6-4A7A-A6FB-F2FCA6B4C32E}" type="pres">
      <dgm:prSet presAssocID="{CEC74F2D-6603-4144-BFD3-D5DA1569357B}" presName="connTx" presStyleLbl="parChTrans1D4" presStyleIdx="7" presStyleCnt="10"/>
      <dgm:spPr/>
      <dgm:t>
        <a:bodyPr/>
        <a:lstStyle/>
        <a:p>
          <a:endParaRPr lang="sr-Cyrl-RS"/>
        </a:p>
      </dgm:t>
    </dgm:pt>
    <dgm:pt modelId="{49CF601C-AE99-409D-9DB2-BEBE203A3CB8}" type="pres">
      <dgm:prSet presAssocID="{008E009C-690B-43D7-82D6-723DD56770AD}" presName="root2" presStyleCnt="0"/>
      <dgm:spPr/>
    </dgm:pt>
    <dgm:pt modelId="{1D462BE3-A717-4E02-9494-71A24CEF9342}" type="pres">
      <dgm:prSet presAssocID="{008E009C-690B-43D7-82D6-723DD56770AD}" presName="LevelTwoTextNode" presStyleLbl="node4" presStyleIdx="7" presStyleCnt="10" custScaleY="40601" custLinFactNeighborX="-14917" custLinFactNeighborY="-16838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40747F1B-E94F-4282-8510-2A8527394E8D}" type="pres">
      <dgm:prSet presAssocID="{008E009C-690B-43D7-82D6-723DD56770AD}" presName="level3hierChild" presStyleCnt="0"/>
      <dgm:spPr/>
    </dgm:pt>
    <dgm:pt modelId="{7D31E51B-18C5-402F-B576-50EE4D97849B}" type="pres">
      <dgm:prSet presAssocID="{7FC25C98-BE0E-4EDD-97E5-A61EC89F86A9}" presName="conn2-1" presStyleLbl="parChTrans1D3" presStyleIdx="3" presStyleCnt="4"/>
      <dgm:spPr/>
      <dgm:t>
        <a:bodyPr/>
        <a:lstStyle/>
        <a:p>
          <a:endParaRPr lang="sr-Cyrl-RS"/>
        </a:p>
      </dgm:t>
    </dgm:pt>
    <dgm:pt modelId="{EC433B13-AD72-46AA-B5E5-CEE1BE2A41DA}" type="pres">
      <dgm:prSet presAssocID="{7FC25C98-BE0E-4EDD-97E5-A61EC89F86A9}" presName="connTx" presStyleLbl="parChTrans1D3" presStyleIdx="3" presStyleCnt="4"/>
      <dgm:spPr/>
      <dgm:t>
        <a:bodyPr/>
        <a:lstStyle/>
        <a:p>
          <a:endParaRPr lang="sr-Cyrl-RS"/>
        </a:p>
      </dgm:t>
    </dgm:pt>
    <dgm:pt modelId="{AC8F3226-19E3-448B-B9D3-4AA22E951382}" type="pres">
      <dgm:prSet presAssocID="{5BB8D471-1E2C-49B7-B618-14595B9ACAAF}" presName="root2" presStyleCnt="0"/>
      <dgm:spPr/>
    </dgm:pt>
    <dgm:pt modelId="{F585E253-716F-40BA-B0B9-A439443DCE21}" type="pres">
      <dgm:prSet presAssocID="{5BB8D471-1E2C-49B7-B618-14595B9ACAAF}" presName="LevelTwoTextNode" presStyleLbl="node3" presStyleIdx="3" presStyleCnt="4" custScaleX="91275" custScaleY="48879" custLinFactNeighborX="-4081" custLinFactNeighborY="4518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F44ABDE4-3255-465A-9E52-C0850ADAFAB8}" type="pres">
      <dgm:prSet presAssocID="{5BB8D471-1E2C-49B7-B618-14595B9ACAAF}" presName="level3hierChild" presStyleCnt="0"/>
      <dgm:spPr/>
    </dgm:pt>
    <dgm:pt modelId="{940470B2-3DD0-4475-A5C2-52D15622B8AD}" type="pres">
      <dgm:prSet presAssocID="{08EF8BF0-6D57-4579-AB83-AE4BF572AE56}" presName="conn2-1" presStyleLbl="parChTrans1D4" presStyleIdx="8" presStyleCnt="10"/>
      <dgm:spPr/>
      <dgm:t>
        <a:bodyPr/>
        <a:lstStyle/>
        <a:p>
          <a:endParaRPr lang="sr-Cyrl-RS"/>
        </a:p>
      </dgm:t>
    </dgm:pt>
    <dgm:pt modelId="{22F3412E-DAAC-487A-A467-67BF3BD5EA5B}" type="pres">
      <dgm:prSet presAssocID="{08EF8BF0-6D57-4579-AB83-AE4BF572AE56}" presName="connTx" presStyleLbl="parChTrans1D4" presStyleIdx="8" presStyleCnt="10"/>
      <dgm:spPr/>
      <dgm:t>
        <a:bodyPr/>
        <a:lstStyle/>
        <a:p>
          <a:endParaRPr lang="sr-Cyrl-RS"/>
        </a:p>
      </dgm:t>
    </dgm:pt>
    <dgm:pt modelId="{3FC4CB87-52C9-43DE-9FF0-A43529939CAD}" type="pres">
      <dgm:prSet presAssocID="{466D3025-8F10-42B4-88D8-82190FBDB760}" presName="root2" presStyleCnt="0"/>
      <dgm:spPr/>
    </dgm:pt>
    <dgm:pt modelId="{11F79FD5-1416-4D87-A37A-DA9C1924E9E7}" type="pres">
      <dgm:prSet presAssocID="{466D3025-8F10-42B4-88D8-82190FBDB760}" presName="LevelTwoTextNode" presStyleLbl="node4" presStyleIdx="8" presStyleCnt="10" custScaleY="36660" custLinFactNeighborX="-20627" custLinFactNeighborY="258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48937954-92A2-42D1-B144-CA3BD1D83D68}" type="pres">
      <dgm:prSet presAssocID="{466D3025-8F10-42B4-88D8-82190FBDB760}" presName="level3hierChild" presStyleCnt="0"/>
      <dgm:spPr/>
    </dgm:pt>
    <dgm:pt modelId="{359052D2-5AFD-4A03-82B4-03A19ED6A387}" type="pres">
      <dgm:prSet presAssocID="{69AD0A71-9E4E-4146-A0FA-845DD26A5F4E}" presName="conn2-1" presStyleLbl="parChTrans1D4" presStyleIdx="9" presStyleCnt="10"/>
      <dgm:spPr/>
      <dgm:t>
        <a:bodyPr/>
        <a:lstStyle/>
        <a:p>
          <a:endParaRPr lang="sr-Cyrl-RS"/>
        </a:p>
      </dgm:t>
    </dgm:pt>
    <dgm:pt modelId="{A749A709-BFA9-4A98-B97C-A5B2387A8AE2}" type="pres">
      <dgm:prSet presAssocID="{69AD0A71-9E4E-4146-A0FA-845DD26A5F4E}" presName="connTx" presStyleLbl="parChTrans1D4" presStyleIdx="9" presStyleCnt="10"/>
      <dgm:spPr/>
      <dgm:t>
        <a:bodyPr/>
        <a:lstStyle/>
        <a:p>
          <a:endParaRPr lang="sr-Cyrl-RS"/>
        </a:p>
      </dgm:t>
    </dgm:pt>
    <dgm:pt modelId="{5F49B336-C14C-4986-B639-7CDE4E0DF54A}" type="pres">
      <dgm:prSet presAssocID="{9D827561-A4D8-45CA-A638-129A10058457}" presName="root2" presStyleCnt="0"/>
      <dgm:spPr/>
    </dgm:pt>
    <dgm:pt modelId="{175C8BEA-5A9A-4949-B470-9BF14C0CAEC1}" type="pres">
      <dgm:prSet presAssocID="{9D827561-A4D8-45CA-A638-129A10058457}" presName="LevelTwoTextNode" presStyleLbl="node4" presStyleIdx="9" presStyleCnt="10" custScaleY="35429" custLinFactNeighborX="-20627" custLinFactNeighborY="-1249">
        <dgm:presLayoutVars>
          <dgm:chPref val="3"/>
        </dgm:presLayoutVars>
      </dgm:prSet>
      <dgm:spPr/>
      <dgm:t>
        <a:bodyPr/>
        <a:lstStyle/>
        <a:p>
          <a:endParaRPr lang="sr-Cyrl-RS"/>
        </a:p>
      </dgm:t>
    </dgm:pt>
    <dgm:pt modelId="{AEEE93DF-2FF9-44FF-B144-ED35E6925222}" type="pres">
      <dgm:prSet presAssocID="{9D827561-A4D8-45CA-A638-129A10058457}" presName="level3hierChild" presStyleCnt="0"/>
      <dgm:spPr/>
    </dgm:pt>
  </dgm:ptLst>
  <dgm:cxnLst>
    <dgm:cxn modelId="{16F5EC43-E7A7-4232-9049-68656433DAEF}" type="presOf" srcId="{CEC74F2D-6603-4144-BFD3-D5DA1569357B}" destId="{30A280F5-81F6-4A7A-A6FB-F2FCA6B4C32E}" srcOrd="1" destOrd="0" presId="urn:microsoft.com/office/officeart/2005/8/layout/hierarchy2"/>
    <dgm:cxn modelId="{EF841CBA-BDB2-4067-B958-453FB1F0E50E}" type="presOf" srcId="{115F907F-7363-42FD-A1B3-D78E28C6BCA4}" destId="{24538266-0F89-4A9E-BE8C-8AAF165EA35B}" srcOrd="1" destOrd="0" presId="urn:microsoft.com/office/officeart/2005/8/layout/hierarchy2"/>
    <dgm:cxn modelId="{9682ACC1-09D7-4790-B6D7-3B3F8E2667C3}" type="presOf" srcId="{9BB828A1-49BA-434B-B4DD-45B752D6341D}" destId="{A77E626D-1261-40AA-8777-C4C5CF4C3410}" srcOrd="0" destOrd="0" presId="urn:microsoft.com/office/officeart/2005/8/layout/hierarchy2"/>
    <dgm:cxn modelId="{3420CF2E-B8AB-4952-9BE1-0880FB123B3A}" type="presOf" srcId="{115F907F-7363-42FD-A1B3-D78E28C6BCA4}" destId="{8126D5E8-E1A9-4C0A-945F-311572C9072A}" srcOrd="0" destOrd="0" presId="urn:microsoft.com/office/officeart/2005/8/layout/hierarchy2"/>
    <dgm:cxn modelId="{F92FA362-31C0-43B3-8139-4A692E861740}" type="presOf" srcId="{008E009C-690B-43D7-82D6-723DD56770AD}" destId="{1D462BE3-A717-4E02-9494-71A24CEF9342}" srcOrd="0" destOrd="0" presId="urn:microsoft.com/office/officeart/2005/8/layout/hierarchy2"/>
    <dgm:cxn modelId="{56E0DB90-ADCC-4E44-B0C7-B1B7F926DAE4}" srcId="{326C53A3-AB62-4EED-B82C-D04142C048C1}" destId="{610C82AF-94D1-4BCC-95EE-B98A36E1FF86}" srcOrd="0" destOrd="0" parTransId="{A8A4DC90-DFDC-4990-B167-596D597D16BB}" sibTransId="{93D3C2C7-DC6E-4570-BBFC-99131EC1B3EF}"/>
    <dgm:cxn modelId="{6E1DEF42-A2C2-4715-A193-17FA00732930}" type="presOf" srcId="{41A5ACE8-4669-4D25-B659-8D3A78766DA6}" destId="{C5B91D08-0691-4FCA-B383-BD7A5A91327C}" srcOrd="1" destOrd="0" presId="urn:microsoft.com/office/officeart/2005/8/layout/hierarchy2"/>
    <dgm:cxn modelId="{FB18E841-F6A1-4E1C-957F-8AFE3CBED710}" type="presOf" srcId="{5D551583-CFEF-4445-AFA5-47091D312EB1}" destId="{B5C395BF-EBF6-443E-A7BA-18DC4D3A8066}" srcOrd="0" destOrd="0" presId="urn:microsoft.com/office/officeart/2005/8/layout/hierarchy2"/>
    <dgm:cxn modelId="{4BE3B9A8-C1E3-48C3-A724-9D3FF99B96DA}" type="presOf" srcId="{59E142D0-048E-423E-BDED-8DBDE5088027}" destId="{E77B1DBF-344C-4CDE-AD84-2CACED4DA4B4}" srcOrd="0" destOrd="0" presId="urn:microsoft.com/office/officeart/2005/8/layout/hierarchy2"/>
    <dgm:cxn modelId="{5D31AD07-2C81-480F-97F1-3DBE82614522}" type="presOf" srcId="{D5FCB0CB-3EE3-4D79-A6EE-E42E64AB94FD}" destId="{CA0F8198-4329-492D-BD02-79D5E711F1FD}" srcOrd="0" destOrd="0" presId="urn:microsoft.com/office/officeart/2005/8/layout/hierarchy2"/>
    <dgm:cxn modelId="{EC796704-8032-470C-8A5B-E5DA542D914D}" type="presOf" srcId="{24814A31-C5DB-4601-B89A-2B338C24F383}" destId="{551CACE3-4579-4C51-B0E6-293EEE18794A}" srcOrd="0" destOrd="0" presId="urn:microsoft.com/office/officeart/2005/8/layout/hierarchy2"/>
    <dgm:cxn modelId="{4AD96FA6-D30D-4D10-A914-0C1D80FC9A2E}" srcId="{9753D84B-F035-400C-85E1-17EA3604AFD6}" destId="{AB8AB6B9-378B-420F-B947-78C199369F93}" srcOrd="0" destOrd="0" parTransId="{F8B7B655-3A3C-4CBE-84C6-7CCE24A921D6}" sibTransId="{1AB0D2AC-71FB-4986-89CE-8BCD8FC8A178}"/>
    <dgm:cxn modelId="{88A6B5E2-6717-4AA2-B73A-8CE5DD1351F0}" type="presOf" srcId="{69AD0A71-9E4E-4146-A0FA-845DD26A5F4E}" destId="{359052D2-5AFD-4A03-82B4-03A19ED6A387}" srcOrd="0" destOrd="0" presId="urn:microsoft.com/office/officeart/2005/8/layout/hierarchy2"/>
    <dgm:cxn modelId="{90C0C9C1-8746-4845-9FB5-7B7B886FAF77}" srcId="{9BB828A1-49BA-434B-B4DD-45B752D6341D}" destId="{008E009C-690B-43D7-82D6-723DD56770AD}" srcOrd="2" destOrd="0" parTransId="{CEC74F2D-6603-4144-BFD3-D5DA1569357B}" sibTransId="{BBD1E727-E010-42C6-9D2C-7C3CCC9A1827}"/>
    <dgm:cxn modelId="{E4C0ECC5-6BA5-4172-A6C7-4449F6EFCD1B}" type="presOf" srcId="{7FC25C98-BE0E-4EDD-97E5-A61EC89F86A9}" destId="{EC433B13-AD72-46AA-B5E5-CEE1BE2A41DA}" srcOrd="1" destOrd="0" presId="urn:microsoft.com/office/officeart/2005/8/layout/hierarchy2"/>
    <dgm:cxn modelId="{E992AA82-84FF-4C94-9D87-95E05B393386}" srcId="{5BB8D471-1E2C-49B7-B618-14595B9ACAAF}" destId="{466D3025-8F10-42B4-88D8-82190FBDB760}" srcOrd="0" destOrd="0" parTransId="{08EF8BF0-6D57-4579-AB83-AE4BF572AE56}" sibTransId="{5DE32980-14A5-428F-8002-90006BC94909}"/>
    <dgm:cxn modelId="{E1195DF5-5F4D-47FA-A076-CF5E8513BB6B}" srcId="{AB8AB6B9-378B-420F-B947-78C199369F93}" destId="{18687138-2459-49D4-BA6B-B543833F36D0}" srcOrd="1" destOrd="0" parTransId="{41A5ACE8-4669-4D25-B659-8D3A78766DA6}" sibTransId="{78B35B03-F18F-433F-8348-6276EAA5CA9E}"/>
    <dgm:cxn modelId="{ED18570C-D56E-4C63-BC2B-28F8FCB5BDDD}" type="presOf" srcId="{73E34B8C-3730-468A-9B54-731BA5BEEC3E}" destId="{E74B0A0C-99E8-416A-9CF6-5F252D2806D6}" srcOrd="1" destOrd="0" presId="urn:microsoft.com/office/officeart/2005/8/layout/hierarchy2"/>
    <dgm:cxn modelId="{94CCD5DE-A12B-48B5-A16E-D949486E16B7}" type="presOf" srcId="{61E7BF99-22E1-45F6-8F7C-533151C213DC}" destId="{584A623B-2E08-4F11-93B8-FE4234070887}" srcOrd="0" destOrd="0" presId="urn:microsoft.com/office/officeart/2005/8/layout/hierarchy2"/>
    <dgm:cxn modelId="{4EBF9828-D392-4BBB-8D1E-DD3B596E0C6C}" type="presOf" srcId="{D5542B3C-1DDD-4593-BB4B-4EDB0674F517}" destId="{F317EEC9-C831-4563-BE72-76FA78A81FA6}" srcOrd="0" destOrd="0" presId="urn:microsoft.com/office/officeart/2005/8/layout/hierarchy2"/>
    <dgm:cxn modelId="{1FA6DD32-F51E-4AAD-BE35-E56456D3F9CE}" type="presOf" srcId="{73E34B8C-3730-468A-9B54-731BA5BEEC3E}" destId="{9D366810-EB09-4BEA-8FEF-F48257A0D360}" srcOrd="0" destOrd="0" presId="urn:microsoft.com/office/officeart/2005/8/layout/hierarchy2"/>
    <dgm:cxn modelId="{D05A88D8-1812-4FEC-AE1A-83D7C8C4E410}" type="presOf" srcId="{69AD0A71-9E4E-4146-A0FA-845DD26A5F4E}" destId="{A749A709-BFA9-4A98-B97C-A5B2387A8AE2}" srcOrd="1" destOrd="0" presId="urn:microsoft.com/office/officeart/2005/8/layout/hierarchy2"/>
    <dgm:cxn modelId="{E14B159C-3201-4113-8426-F705AD92D350}" srcId="{640FB31E-E5F8-4D92-865B-825526083302}" destId="{63B79A98-D044-428C-A02F-1026B18126DF}" srcOrd="0" destOrd="0" parTransId="{24814A31-C5DB-4601-B89A-2B338C24F383}" sibTransId="{6E3023E8-331B-4ABF-B629-52F83FFDFF3A}"/>
    <dgm:cxn modelId="{1E268ABB-C68D-466C-B871-6369EA8AAF38}" srcId="{AB8AB6B9-378B-420F-B947-78C199369F93}" destId="{88EF1D9E-F8BD-4746-B18A-22B8D65E9BA5}" srcOrd="2" destOrd="0" parTransId="{5D551583-CFEF-4445-AFA5-47091D312EB1}" sibTransId="{2619632F-5812-4C01-B78D-B850535071B8}"/>
    <dgm:cxn modelId="{97A1E6FA-F306-457B-866A-D5AF5C95EAB9}" type="presOf" srcId="{63B79A98-D044-428C-A02F-1026B18126DF}" destId="{30906599-662F-4346-85E5-A4A5F29EA34F}" srcOrd="0" destOrd="0" presId="urn:microsoft.com/office/officeart/2005/8/layout/hierarchy2"/>
    <dgm:cxn modelId="{74E23457-E70A-49CE-8D06-891E62D3791B}" type="presOf" srcId="{640FB31E-E5F8-4D92-865B-825526083302}" destId="{B8257F35-2ADC-496B-9598-621BFAE9D997}" srcOrd="0" destOrd="0" presId="urn:microsoft.com/office/officeart/2005/8/layout/hierarchy2"/>
    <dgm:cxn modelId="{0FCC6879-5222-4971-BB05-EC0515EBE78B}" srcId="{610C82AF-94D1-4BCC-95EE-B98A36E1FF86}" destId="{9753D84B-F035-400C-85E1-17EA3604AFD6}" srcOrd="0" destOrd="0" parTransId="{D5542B3C-1DDD-4593-BB4B-4EDB0674F517}" sibTransId="{8461A8EC-81F4-4FC0-B865-06FCEE52591D}"/>
    <dgm:cxn modelId="{715BCAD2-7595-437C-903F-7826DF6B789E}" type="presOf" srcId="{08EF8BF0-6D57-4579-AB83-AE4BF572AE56}" destId="{22F3412E-DAAC-487A-A467-67BF3BD5EA5B}" srcOrd="1" destOrd="0" presId="urn:microsoft.com/office/officeart/2005/8/layout/hierarchy2"/>
    <dgm:cxn modelId="{C1CC6F56-D081-4B80-8B06-A588D71D86A9}" type="presOf" srcId="{610C82AF-94D1-4BCC-95EE-B98A36E1FF86}" destId="{D48464DC-C2CF-4AD3-97B7-F517D8CF4E1C}" srcOrd="0" destOrd="0" presId="urn:microsoft.com/office/officeart/2005/8/layout/hierarchy2"/>
    <dgm:cxn modelId="{FF843F91-83CD-48EB-A175-28FD2CC9712A}" type="presOf" srcId="{18687138-2459-49D4-BA6B-B543833F36D0}" destId="{101AA44A-7BC2-43BA-B023-6698FA3FA71C}" srcOrd="0" destOrd="0" presId="urn:microsoft.com/office/officeart/2005/8/layout/hierarchy2"/>
    <dgm:cxn modelId="{EF0D9F04-2570-4568-9EE3-DCE7EE7FF35A}" type="presOf" srcId="{5D551583-CFEF-4445-AFA5-47091D312EB1}" destId="{A49B5142-219E-431B-AD82-35BDE39769F7}" srcOrd="1" destOrd="0" presId="urn:microsoft.com/office/officeart/2005/8/layout/hierarchy2"/>
    <dgm:cxn modelId="{A67809BB-4302-4C68-9F51-ED05F0CF2E21}" type="presOf" srcId="{7FC25C98-BE0E-4EDD-97E5-A61EC89F86A9}" destId="{7D31E51B-18C5-402F-B576-50EE4D97849B}" srcOrd="0" destOrd="0" presId="urn:microsoft.com/office/officeart/2005/8/layout/hierarchy2"/>
    <dgm:cxn modelId="{9B961457-A19A-4462-B2AE-3C7275C56B8C}" type="presOf" srcId="{E9DE2D51-DD82-483D-B0A5-03A865E429FC}" destId="{C9CA9EDD-9749-4FFD-B904-163E39EB226B}" srcOrd="1" destOrd="0" presId="urn:microsoft.com/office/officeart/2005/8/layout/hierarchy2"/>
    <dgm:cxn modelId="{B5ACA1FB-7284-441F-B3AD-A0D239D2940E}" type="presOf" srcId="{698B5627-3058-4BCF-9496-3173621AF4E5}" destId="{CF164378-C7FB-44B9-9CBC-7F0D42CEEACC}" srcOrd="0" destOrd="0" presId="urn:microsoft.com/office/officeart/2005/8/layout/hierarchy2"/>
    <dgm:cxn modelId="{178B6ECD-D0A9-4840-8C05-B74CDBFB1FF9}" type="presOf" srcId="{88EF1D9E-F8BD-4746-B18A-22B8D65E9BA5}" destId="{2D5FC992-4798-4E6D-ABC4-223A218FBF38}" srcOrd="0" destOrd="0" presId="urn:microsoft.com/office/officeart/2005/8/layout/hierarchy2"/>
    <dgm:cxn modelId="{C0433290-9FDF-4DCB-BF32-49245878D4DD}" type="presOf" srcId="{53CA356E-10A3-4385-952B-4986356EEFE4}" destId="{13265391-829C-4000-98DD-546F5CABA9F9}" srcOrd="0" destOrd="0" presId="urn:microsoft.com/office/officeart/2005/8/layout/hierarchy2"/>
    <dgm:cxn modelId="{DF8A78BB-7DDA-4B74-8292-A53D90711632}" type="presOf" srcId="{61E7BF99-22E1-45F6-8F7C-533151C213DC}" destId="{AA0481F5-E553-4793-A418-148B2173208B}" srcOrd="1" destOrd="0" presId="urn:microsoft.com/office/officeart/2005/8/layout/hierarchy2"/>
    <dgm:cxn modelId="{41C6D370-591A-474B-AC7C-30C07E554233}" type="presOf" srcId="{9753D84B-F035-400C-85E1-17EA3604AFD6}" destId="{F6FABAA1-6C8B-4FEE-A6F9-03092533BBB4}" srcOrd="0" destOrd="0" presId="urn:microsoft.com/office/officeart/2005/8/layout/hierarchy2"/>
    <dgm:cxn modelId="{6797BACF-770D-4EFD-80D2-BECD76EB816C}" type="presOf" srcId="{AB8AB6B9-378B-420F-B947-78C199369F93}" destId="{15C21E87-ED4F-400F-B159-75AB7CFA0C77}" srcOrd="0" destOrd="0" presId="urn:microsoft.com/office/officeart/2005/8/layout/hierarchy2"/>
    <dgm:cxn modelId="{327BF6C1-5EEC-4978-B0A2-80A2CA136104}" srcId="{9BB828A1-49BA-434B-B4DD-45B752D6341D}" destId="{0FD58C7E-C150-4498-9677-49FB3F75C209}" srcOrd="1" destOrd="0" parTransId="{E9DE2D51-DD82-483D-B0A5-03A865E429FC}" sibTransId="{D64098C4-1A0C-472C-8DC7-57941C73CD02}"/>
    <dgm:cxn modelId="{BB8AD3CB-148E-423B-855A-0BCC72E9489A}" srcId="{5BB8D471-1E2C-49B7-B618-14595B9ACAAF}" destId="{9D827561-A4D8-45CA-A638-129A10058457}" srcOrd="1" destOrd="0" parTransId="{69AD0A71-9E4E-4146-A0FA-845DD26A5F4E}" sibTransId="{C695E2A4-1074-4100-968E-756FECC38B75}"/>
    <dgm:cxn modelId="{6D7EA373-7E0E-4B81-8EEC-B561A3BEB8B6}" type="presOf" srcId="{08EF8BF0-6D57-4579-AB83-AE4BF572AE56}" destId="{940470B2-3DD0-4475-A5C2-52D15622B8AD}" srcOrd="0" destOrd="0" presId="urn:microsoft.com/office/officeart/2005/8/layout/hierarchy2"/>
    <dgm:cxn modelId="{D8937C61-18DD-4F5E-AA11-731284D1D5FD}" type="presOf" srcId="{E9DE2D51-DD82-483D-B0A5-03A865E429FC}" destId="{8B03739C-6BBD-4584-9F23-B5F2CBD1B042}" srcOrd="0" destOrd="0" presId="urn:microsoft.com/office/officeart/2005/8/layout/hierarchy2"/>
    <dgm:cxn modelId="{0CC12F4B-CDEC-469A-8914-08359F5DC37A}" srcId="{640FB31E-E5F8-4D92-865B-825526083302}" destId="{698B5627-3058-4BCF-9496-3173621AF4E5}" srcOrd="1" destOrd="0" parTransId="{59E142D0-048E-423E-BDED-8DBDE5088027}" sibTransId="{421886CB-D950-44ED-AFF6-E3F7F769E8F1}"/>
    <dgm:cxn modelId="{569753BC-B619-465A-BAF1-95AFD41A80A2}" type="presOf" srcId="{F8B7B655-3A3C-4CBE-84C6-7CCE24A921D6}" destId="{60236AA5-6F09-4BAD-A00A-4959B2DABBA9}" srcOrd="1" destOrd="0" presId="urn:microsoft.com/office/officeart/2005/8/layout/hierarchy2"/>
    <dgm:cxn modelId="{D0A2D0E5-E666-48C0-9467-C4B62245C69B}" type="presOf" srcId="{59E142D0-048E-423E-BDED-8DBDE5088027}" destId="{CE884CCA-F23F-4F7E-986F-9448C7EE841F}" srcOrd="1" destOrd="0" presId="urn:microsoft.com/office/officeart/2005/8/layout/hierarchy2"/>
    <dgm:cxn modelId="{1C55E2BC-0291-46AD-A0D1-77E5EE489ADC}" type="presOf" srcId="{5BB8D471-1E2C-49B7-B618-14595B9ACAAF}" destId="{F585E253-716F-40BA-B0B9-A439443DCE21}" srcOrd="0" destOrd="0" presId="urn:microsoft.com/office/officeart/2005/8/layout/hierarchy2"/>
    <dgm:cxn modelId="{937ADBEC-E070-40FB-9E25-9DDBFF811DE0}" type="presOf" srcId="{24814A31-C5DB-4601-B89A-2B338C24F383}" destId="{6F1F0FA4-FC08-4537-888B-7B77F7B27354}" srcOrd="1" destOrd="0" presId="urn:microsoft.com/office/officeart/2005/8/layout/hierarchy2"/>
    <dgm:cxn modelId="{339DCF7B-CE80-4FCE-81F7-5497F19E7B33}" type="presOf" srcId="{D5542B3C-1DDD-4593-BB4B-4EDB0674F517}" destId="{91657B1A-A797-488E-B638-4EB0A5CCE129}" srcOrd="1" destOrd="0" presId="urn:microsoft.com/office/officeart/2005/8/layout/hierarchy2"/>
    <dgm:cxn modelId="{49D0E942-4B0C-4AA4-8A1F-0C017DB8C44A}" srcId="{9BB828A1-49BA-434B-B4DD-45B752D6341D}" destId="{D7B1DDC7-0D36-4651-8B8D-2780AC7B9151}" srcOrd="0" destOrd="0" parTransId="{61E7BF99-22E1-45F6-8F7C-533151C213DC}" sibTransId="{FCF1810E-6AB7-4253-BCA0-8E3C272EEC65}"/>
    <dgm:cxn modelId="{8A0D039B-D3B5-4914-B74E-DC289CA97FF3}" type="presOf" srcId="{326C53A3-AB62-4EED-B82C-D04142C048C1}" destId="{77469ED3-E9D0-45AE-BBD9-4F689F62EB7F}" srcOrd="0" destOrd="0" presId="urn:microsoft.com/office/officeart/2005/8/layout/hierarchy2"/>
    <dgm:cxn modelId="{4DA56FAA-6831-4DB8-82EA-E94075FDAAAD}" type="presOf" srcId="{1A1171E4-768F-4397-8311-3074B69009C0}" destId="{0A0E52DB-AA5C-41A1-8E20-6BC39865D0DD}" srcOrd="1" destOrd="0" presId="urn:microsoft.com/office/officeart/2005/8/layout/hierarchy2"/>
    <dgm:cxn modelId="{FD7E9F42-9990-432A-BB90-9DAB87DECAA8}" type="presOf" srcId="{466D3025-8F10-42B4-88D8-82190FBDB760}" destId="{11F79FD5-1416-4D87-A37A-DA9C1924E9E7}" srcOrd="0" destOrd="0" presId="urn:microsoft.com/office/officeart/2005/8/layout/hierarchy2"/>
    <dgm:cxn modelId="{40C4EE85-A3B9-492D-A027-D55B35F7FC4B}" srcId="{53CA356E-10A3-4385-952B-4986356EEFE4}" destId="{9BB828A1-49BA-434B-B4DD-45B752D6341D}" srcOrd="0" destOrd="0" parTransId="{73E34B8C-3730-468A-9B54-731BA5BEEC3E}" sibTransId="{830E1C93-C9DB-44C0-8DC4-3F3C49CF7D39}"/>
    <dgm:cxn modelId="{E91A31E7-65EC-4ADC-87D6-0ECEA79C03E5}" type="presOf" srcId="{D5FCB0CB-3EE3-4D79-A6EE-E42E64AB94FD}" destId="{CE2AD55E-12C3-4D86-9177-2ABED13CCBB4}" srcOrd="1" destOrd="0" presId="urn:microsoft.com/office/officeart/2005/8/layout/hierarchy2"/>
    <dgm:cxn modelId="{04B099EA-E40F-44C0-B79C-090F7B55C805}" srcId="{9753D84B-F035-400C-85E1-17EA3604AFD6}" destId="{640FB31E-E5F8-4D92-865B-825526083302}" srcOrd="1" destOrd="0" parTransId="{D5FCB0CB-3EE3-4D79-A6EE-E42E64AB94FD}" sibTransId="{920A1AFE-456C-4432-B148-FA884ACB8D4E}"/>
    <dgm:cxn modelId="{38760FB4-D415-4B6B-A2D2-B2532D1B3DB0}" srcId="{610C82AF-94D1-4BCC-95EE-B98A36E1FF86}" destId="{53CA356E-10A3-4385-952B-4986356EEFE4}" srcOrd="1" destOrd="0" parTransId="{115F907F-7363-42FD-A1B3-D78E28C6BCA4}" sibTransId="{2C2FC970-4D3C-4911-9728-EC37CC0F1921}"/>
    <dgm:cxn modelId="{D9EBA3E1-8295-46CB-A454-4CD31D8DC042}" type="presOf" srcId="{0FD58C7E-C150-4498-9677-49FB3F75C209}" destId="{FA19F662-761E-4D7A-95C6-338A72D2F260}" srcOrd="0" destOrd="0" presId="urn:microsoft.com/office/officeart/2005/8/layout/hierarchy2"/>
    <dgm:cxn modelId="{94C3D3AD-02B3-45E1-9E4C-126E3D24833B}" type="presOf" srcId="{CEC74F2D-6603-4144-BFD3-D5DA1569357B}" destId="{F1963DED-A241-4242-BC88-7734141CA932}" srcOrd="0" destOrd="0" presId="urn:microsoft.com/office/officeart/2005/8/layout/hierarchy2"/>
    <dgm:cxn modelId="{D6095597-194A-4028-926A-2062841F067E}" type="presOf" srcId="{41A5ACE8-4669-4D25-B659-8D3A78766DA6}" destId="{87F5279C-5C6C-4EED-9E32-CD6A0AEF532A}" srcOrd="0" destOrd="0" presId="urn:microsoft.com/office/officeart/2005/8/layout/hierarchy2"/>
    <dgm:cxn modelId="{F23C22CB-7665-4866-8A96-929405C8AE9F}" srcId="{AB8AB6B9-378B-420F-B947-78C199369F93}" destId="{31AF5A7E-EE03-48D7-B051-DAA3D1F65CE0}" srcOrd="0" destOrd="0" parTransId="{1A1171E4-768F-4397-8311-3074B69009C0}" sibTransId="{2709E13D-7E9B-4B62-B803-C1EAFC180328}"/>
    <dgm:cxn modelId="{AB067C1F-AC1C-4DED-9EA9-68F021FD06FC}" type="presOf" srcId="{D7B1DDC7-0D36-4651-8B8D-2780AC7B9151}" destId="{2693F8E8-9C29-46C6-83C9-A23FBF97446F}" srcOrd="0" destOrd="0" presId="urn:microsoft.com/office/officeart/2005/8/layout/hierarchy2"/>
    <dgm:cxn modelId="{029D3960-2AB2-4BCB-9A0E-5004F34B8A60}" type="presOf" srcId="{1A1171E4-768F-4397-8311-3074B69009C0}" destId="{4DC4BF22-ACDD-47CD-AD7D-CBC680B7287E}" srcOrd="0" destOrd="0" presId="urn:microsoft.com/office/officeart/2005/8/layout/hierarchy2"/>
    <dgm:cxn modelId="{AC0819CF-302E-4F88-8F6B-15CC710A6903}" type="presOf" srcId="{F8B7B655-3A3C-4CBE-84C6-7CCE24A921D6}" destId="{D4D95498-C4E6-4077-9DAC-3EC6A5562BE5}" srcOrd="0" destOrd="0" presId="urn:microsoft.com/office/officeart/2005/8/layout/hierarchy2"/>
    <dgm:cxn modelId="{E007B317-8293-48D4-AC6C-60086BDD3FB8}" type="presOf" srcId="{9D827561-A4D8-45CA-A638-129A10058457}" destId="{175C8BEA-5A9A-4949-B470-9BF14C0CAEC1}" srcOrd="0" destOrd="0" presId="urn:microsoft.com/office/officeart/2005/8/layout/hierarchy2"/>
    <dgm:cxn modelId="{BE1CFA3A-8F49-4995-A17F-529CE3E1CB47}" type="presOf" srcId="{31AF5A7E-EE03-48D7-B051-DAA3D1F65CE0}" destId="{5550F80A-73D0-4395-870C-09A8C2942F7B}" srcOrd="0" destOrd="0" presId="urn:microsoft.com/office/officeart/2005/8/layout/hierarchy2"/>
    <dgm:cxn modelId="{B86B2869-8617-4E25-B326-FD70DD4282E9}" srcId="{53CA356E-10A3-4385-952B-4986356EEFE4}" destId="{5BB8D471-1E2C-49B7-B618-14595B9ACAAF}" srcOrd="1" destOrd="0" parTransId="{7FC25C98-BE0E-4EDD-97E5-A61EC89F86A9}" sibTransId="{64289DF7-8A81-48E6-A7F9-83C436FA7561}"/>
    <dgm:cxn modelId="{BBE85DCA-7E93-437A-A03B-F0CD5ADB6854}" type="presParOf" srcId="{77469ED3-E9D0-45AE-BBD9-4F689F62EB7F}" destId="{15521125-C29F-482E-BE51-72301867E160}" srcOrd="0" destOrd="0" presId="urn:microsoft.com/office/officeart/2005/8/layout/hierarchy2"/>
    <dgm:cxn modelId="{940B1DCE-EC7D-4FA9-95D5-352F38981275}" type="presParOf" srcId="{15521125-C29F-482E-BE51-72301867E160}" destId="{D48464DC-C2CF-4AD3-97B7-F517D8CF4E1C}" srcOrd="0" destOrd="0" presId="urn:microsoft.com/office/officeart/2005/8/layout/hierarchy2"/>
    <dgm:cxn modelId="{CFE82365-8ACC-4CAC-B64D-F96A9EC616AE}" type="presParOf" srcId="{15521125-C29F-482E-BE51-72301867E160}" destId="{ED4FB806-5A99-4C9B-B56D-038B339B68DD}" srcOrd="1" destOrd="0" presId="urn:microsoft.com/office/officeart/2005/8/layout/hierarchy2"/>
    <dgm:cxn modelId="{17927543-4520-453B-8B92-C00D953B0905}" type="presParOf" srcId="{ED4FB806-5A99-4C9B-B56D-038B339B68DD}" destId="{F317EEC9-C831-4563-BE72-76FA78A81FA6}" srcOrd="0" destOrd="0" presId="urn:microsoft.com/office/officeart/2005/8/layout/hierarchy2"/>
    <dgm:cxn modelId="{C431A64F-0153-4E0C-BC4E-7465456FDF75}" type="presParOf" srcId="{F317EEC9-C831-4563-BE72-76FA78A81FA6}" destId="{91657B1A-A797-488E-B638-4EB0A5CCE129}" srcOrd="0" destOrd="0" presId="urn:microsoft.com/office/officeart/2005/8/layout/hierarchy2"/>
    <dgm:cxn modelId="{12D485D2-5558-4AC3-AECE-0A47EB93C473}" type="presParOf" srcId="{ED4FB806-5A99-4C9B-B56D-038B339B68DD}" destId="{2CF4B367-229D-4BCD-876C-F043D37EFA3C}" srcOrd="1" destOrd="0" presId="urn:microsoft.com/office/officeart/2005/8/layout/hierarchy2"/>
    <dgm:cxn modelId="{ED5D397C-2488-4EC9-8180-5B5FB1ACAF97}" type="presParOf" srcId="{2CF4B367-229D-4BCD-876C-F043D37EFA3C}" destId="{F6FABAA1-6C8B-4FEE-A6F9-03092533BBB4}" srcOrd="0" destOrd="0" presId="urn:microsoft.com/office/officeart/2005/8/layout/hierarchy2"/>
    <dgm:cxn modelId="{A48CA87B-D500-4183-AE87-89FB68F6CAD3}" type="presParOf" srcId="{2CF4B367-229D-4BCD-876C-F043D37EFA3C}" destId="{2E08B778-234A-453B-B41F-1D3675C8C4F9}" srcOrd="1" destOrd="0" presId="urn:microsoft.com/office/officeart/2005/8/layout/hierarchy2"/>
    <dgm:cxn modelId="{288B29E0-B93D-4A60-8D87-FCCE64A377F3}" type="presParOf" srcId="{2E08B778-234A-453B-B41F-1D3675C8C4F9}" destId="{D4D95498-C4E6-4077-9DAC-3EC6A5562BE5}" srcOrd="0" destOrd="0" presId="urn:microsoft.com/office/officeart/2005/8/layout/hierarchy2"/>
    <dgm:cxn modelId="{9A04E244-4973-42EC-8272-BCB1F4C9A4A7}" type="presParOf" srcId="{D4D95498-C4E6-4077-9DAC-3EC6A5562BE5}" destId="{60236AA5-6F09-4BAD-A00A-4959B2DABBA9}" srcOrd="0" destOrd="0" presId="urn:microsoft.com/office/officeart/2005/8/layout/hierarchy2"/>
    <dgm:cxn modelId="{CADFDA57-9935-405B-8870-A3BF35297776}" type="presParOf" srcId="{2E08B778-234A-453B-B41F-1D3675C8C4F9}" destId="{2094F2C5-033F-43EC-BD06-5868A7C35242}" srcOrd="1" destOrd="0" presId="urn:microsoft.com/office/officeart/2005/8/layout/hierarchy2"/>
    <dgm:cxn modelId="{7817C0DA-E7FD-4361-9B60-EEE209E849F3}" type="presParOf" srcId="{2094F2C5-033F-43EC-BD06-5868A7C35242}" destId="{15C21E87-ED4F-400F-B159-75AB7CFA0C77}" srcOrd="0" destOrd="0" presId="urn:microsoft.com/office/officeart/2005/8/layout/hierarchy2"/>
    <dgm:cxn modelId="{214D900A-23C6-4DC6-B165-003A3D8D19C6}" type="presParOf" srcId="{2094F2C5-033F-43EC-BD06-5868A7C35242}" destId="{E8860573-D1CD-4F76-AAF2-529B4B8C2E1D}" srcOrd="1" destOrd="0" presId="urn:microsoft.com/office/officeart/2005/8/layout/hierarchy2"/>
    <dgm:cxn modelId="{0A5C1C5C-A8B2-4822-9B68-553834588D1C}" type="presParOf" srcId="{E8860573-D1CD-4F76-AAF2-529B4B8C2E1D}" destId="{4DC4BF22-ACDD-47CD-AD7D-CBC680B7287E}" srcOrd="0" destOrd="0" presId="urn:microsoft.com/office/officeart/2005/8/layout/hierarchy2"/>
    <dgm:cxn modelId="{9940516C-8339-47E2-9498-8243520AAC13}" type="presParOf" srcId="{4DC4BF22-ACDD-47CD-AD7D-CBC680B7287E}" destId="{0A0E52DB-AA5C-41A1-8E20-6BC39865D0DD}" srcOrd="0" destOrd="0" presId="urn:microsoft.com/office/officeart/2005/8/layout/hierarchy2"/>
    <dgm:cxn modelId="{0437366B-AB55-4733-A7BE-04E813183A8A}" type="presParOf" srcId="{E8860573-D1CD-4F76-AAF2-529B4B8C2E1D}" destId="{2523AC86-1FD3-4E66-8839-133BCCF6B6EB}" srcOrd="1" destOrd="0" presId="urn:microsoft.com/office/officeart/2005/8/layout/hierarchy2"/>
    <dgm:cxn modelId="{72FA5081-D085-415A-8D7A-AC92BBE5A35A}" type="presParOf" srcId="{2523AC86-1FD3-4E66-8839-133BCCF6B6EB}" destId="{5550F80A-73D0-4395-870C-09A8C2942F7B}" srcOrd="0" destOrd="0" presId="urn:microsoft.com/office/officeart/2005/8/layout/hierarchy2"/>
    <dgm:cxn modelId="{BF584BD8-4F5F-479D-B18D-ED5D47F2D971}" type="presParOf" srcId="{2523AC86-1FD3-4E66-8839-133BCCF6B6EB}" destId="{713EC330-64B7-4764-BCC9-A22B2F88268A}" srcOrd="1" destOrd="0" presId="urn:microsoft.com/office/officeart/2005/8/layout/hierarchy2"/>
    <dgm:cxn modelId="{F0FF0CA5-A66A-42A6-92CB-A3087DA15B9B}" type="presParOf" srcId="{E8860573-D1CD-4F76-AAF2-529B4B8C2E1D}" destId="{87F5279C-5C6C-4EED-9E32-CD6A0AEF532A}" srcOrd="2" destOrd="0" presId="urn:microsoft.com/office/officeart/2005/8/layout/hierarchy2"/>
    <dgm:cxn modelId="{00EA0F00-182E-473A-8EA7-936CDBA0DE39}" type="presParOf" srcId="{87F5279C-5C6C-4EED-9E32-CD6A0AEF532A}" destId="{C5B91D08-0691-4FCA-B383-BD7A5A91327C}" srcOrd="0" destOrd="0" presId="urn:microsoft.com/office/officeart/2005/8/layout/hierarchy2"/>
    <dgm:cxn modelId="{43D88B33-084C-4D30-807C-4EADEEA9E6FC}" type="presParOf" srcId="{E8860573-D1CD-4F76-AAF2-529B4B8C2E1D}" destId="{15412A96-4E5C-4221-87AE-8DBD33706CD0}" srcOrd="3" destOrd="0" presId="urn:microsoft.com/office/officeart/2005/8/layout/hierarchy2"/>
    <dgm:cxn modelId="{B0CEEF54-DE1E-4E34-9F4B-A7B66C6C366A}" type="presParOf" srcId="{15412A96-4E5C-4221-87AE-8DBD33706CD0}" destId="{101AA44A-7BC2-43BA-B023-6698FA3FA71C}" srcOrd="0" destOrd="0" presId="urn:microsoft.com/office/officeart/2005/8/layout/hierarchy2"/>
    <dgm:cxn modelId="{A4FE211B-84CB-466D-8289-E8E367CB7366}" type="presParOf" srcId="{15412A96-4E5C-4221-87AE-8DBD33706CD0}" destId="{BB253F81-0DE0-45DC-A6A3-794B7A2FF71E}" srcOrd="1" destOrd="0" presId="urn:microsoft.com/office/officeart/2005/8/layout/hierarchy2"/>
    <dgm:cxn modelId="{46DF825C-2FE3-435C-B26F-BF0C7923FF26}" type="presParOf" srcId="{E8860573-D1CD-4F76-AAF2-529B4B8C2E1D}" destId="{B5C395BF-EBF6-443E-A7BA-18DC4D3A8066}" srcOrd="4" destOrd="0" presId="urn:microsoft.com/office/officeart/2005/8/layout/hierarchy2"/>
    <dgm:cxn modelId="{7602C1A9-E07D-444C-A358-AD3A40B3DC9D}" type="presParOf" srcId="{B5C395BF-EBF6-443E-A7BA-18DC4D3A8066}" destId="{A49B5142-219E-431B-AD82-35BDE39769F7}" srcOrd="0" destOrd="0" presId="urn:microsoft.com/office/officeart/2005/8/layout/hierarchy2"/>
    <dgm:cxn modelId="{5B354E71-2A46-424C-8DE1-4897E9CC8A8F}" type="presParOf" srcId="{E8860573-D1CD-4F76-AAF2-529B4B8C2E1D}" destId="{12C6CA53-57AA-4432-9F4F-AF260AD6117A}" srcOrd="5" destOrd="0" presId="urn:microsoft.com/office/officeart/2005/8/layout/hierarchy2"/>
    <dgm:cxn modelId="{86269903-3B71-4D5B-8381-5BC01EE3B7BF}" type="presParOf" srcId="{12C6CA53-57AA-4432-9F4F-AF260AD6117A}" destId="{2D5FC992-4798-4E6D-ABC4-223A218FBF38}" srcOrd="0" destOrd="0" presId="urn:microsoft.com/office/officeart/2005/8/layout/hierarchy2"/>
    <dgm:cxn modelId="{95146B7D-7A6C-46F9-92B5-CB7379D09AFA}" type="presParOf" srcId="{12C6CA53-57AA-4432-9F4F-AF260AD6117A}" destId="{D7B47107-1A7B-47CF-98F9-2F3803A86AAD}" srcOrd="1" destOrd="0" presId="urn:microsoft.com/office/officeart/2005/8/layout/hierarchy2"/>
    <dgm:cxn modelId="{5686BF01-E74B-4DF9-AE47-4876F44B144D}" type="presParOf" srcId="{2E08B778-234A-453B-B41F-1D3675C8C4F9}" destId="{CA0F8198-4329-492D-BD02-79D5E711F1FD}" srcOrd="2" destOrd="0" presId="urn:microsoft.com/office/officeart/2005/8/layout/hierarchy2"/>
    <dgm:cxn modelId="{37CEA2F1-0C68-4747-89FD-24542390F8C9}" type="presParOf" srcId="{CA0F8198-4329-492D-BD02-79D5E711F1FD}" destId="{CE2AD55E-12C3-4D86-9177-2ABED13CCBB4}" srcOrd="0" destOrd="0" presId="urn:microsoft.com/office/officeart/2005/8/layout/hierarchy2"/>
    <dgm:cxn modelId="{95563473-C3A3-4723-85AE-022010DAC77C}" type="presParOf" srcId="{2E08B778-234A-453B-B41F-1D3675C8C4F9}" destId="{C5E95023-1C55-4C6E-97AE-536E458B9A74}" srcOrd="3" destOrd="0" presId="urn:microsoft.com/office/officeart/2005/8/layout/hierarchy2"/>
    <dgm:cxn modelId="{F2B23E7D-B003-42EE-810D-E2B9D3676883}" type="presParOf" srcId="{C5E95023-1C55-4C6E-97AE-536E458B9A74}" destId="{B8257F35-2ADC-496B-9598-621BFAE9D997}" srcOrd="0" destOrd="0" presId="urn:microsoft.com/office/officeart/2005/8/layout/hierarchy2"/>
    <dgm:cxn modelId="{9E11FA53-3F59-4DA8-8900-93C5CA74D0D3}" type="presParOf" srcId="{C5E95023-1C55-4C6E-97AE-536E458B9A74}" destId="{929FA080-927E-4709-A62A-3ED485D79061}" srcOrd="1" destOrd="0" presId="urn:microsoft.com/office/officeart/2005/8/layout/hierarchy2"/>
    <dgm:cxn modelId="{35DCC83B-5368-4915-BBA4-45469F0EE283}" type="presParOf" srcId="{929FA080-927E-4709-A62A-3ED485D79061}" destId="{551CACE3-4579-4C51-B0E6-293EEE18794A}" srcOrd="0" destOrd="0" presId="urn:microsoft.com/office/officeart/2005/8/layout/hierarchy2"/>
    <dgm:cxn modelId="{90D02C8B-2B4D-448C-979B-89A5210BC4EA}" type="presParOf" srcId="{551CACE3-4579-4C51-B0E6-293EEE18794A}" destId="{6F1F0FA4-FC08-4537-888B-7B77F7B27354}" srcOrd="0" destOrd="0" presId="urn:microsoft.com/office/officeart/2005/8/layout/hierarchy2"/>
    <dgm:cxn modelId="{08DC5642-4491-42CB-A912-44DD7370EB54}" type="presParOf" srcId="{929FA080-927E-4709-A62A-3ED485D79061}" destId="{AD6D2124-A99C-43E1-915C-57AE712E12F0}" srcOrd="1" destOrd="0" presId="urn:microsoft.com/office/officeart/2005/8/layout/hierarchy2"/>
    <dgm:cxn modelId="{B5A3174A-E7BB-4CBD-B055-696D9E35E716}" type="presParOf" srcId="{AD6D2124-A99C-43E1-915C-57AE712E12F0}" destId="{30906599-662F-4346-85E5-A4A5F29EA34F}" srcOrd="0" destOrd="0" presId="urn:microsoft.com/office/officeart/2005/8/layout/hierarchy2"/>
    <dgm:cxn modelId="{61463B51-FD05-479D-A1A4-2FE05782132D}" type="presParOf" srcId="{AD6D2124-A99C-43E1-915C-57AE712E12F0}" destId="{EB1D11AE-FAA6-45EF-B7A2-41503CC2B853}" srcOrd="1" destOrd="0" presId="urn:microsoft.com/office/officeart/2005/8/layout/hierarchy2"/>
    <dgm:cxn modelId="{9B6783B3-C4FD-495B-960C-7818A01EA69C}" type="presParOf" srcId="{929FA080-927E-4709-A62A-3ED485D79061}" destId="{E77B1DBF-344C-4CDE-AD84-2CACED4DA4B4}" srcOrd="2" destOrd="0" presId="urn:microsoft.com/office/officeart/2005/8/layout/hierarchy2"/>
    <dgm:cxn modelId="{4C20CB70-C058-4A0E-84D1-571DE588B588}" type="presParOf" srcId="{E77B1DBF-344C-4CDE-AD84-2CACED4DA4B4}" destId="{CE884CCA-F23F-4F7E-986F-9448C7EE841F}" srcOrd="0" destOrd="0" presId="urn:microsoft.com/office/officeart/2005/8/layout/hierarchy2"/>
    <dgm:cxn modelId="{B109E2D1-D4D2-4F24-9F3F-0B8BB030EA0E}" type="presParOf" srcId="{929FA080-927E-4709-A62A-3ED485D79061}" destId="{8E23A8C6-EEEC-4FA5-A04F-2F167F814095}" srcOrd="3" destOrd="0" presId="urn:microsoft.com/office/officeart/2005/8/layout/hierarchy2"/>
    <dgm:cxn modelId="{CFD0CDB5-CB65-46ED-B1B8-F1F08429C830}" type="presParOf" srcId="{8E23A8C6-EEEC-4FA5-A04F-2F167F814095}" destId="{CF164378-C7FB-44B9-9CBC-7F0D42CEEACC}" srcOrd="0" destOrd="0" presId="urn:microsoft.com/office/officeart/2005/8/layout/hierarchy2"/>
    <dgm:cxn modelId="{361362FD-1D7E-4933-BB96-120C9F6941CF}" type="presParOf" srcId="{8E23A8C6-EEEC-4FA5-A04F-2F167F814095}" destId="{DB64C38F-E539-42CA-9B25-DBE37FB8D9AB}" srcOrd="1" destOrd="0" presId="urn:microsoft.com/office/officeart/2005/8/layout/hierarchy2"/>
    <dgm:cxn modelId="{D147934B-7296-4BE8-8C0A-1894415979A6}" type="presParOf" srcId="{ED4FB806-5A99-4C9B-B56D-038B339B68DD}" destId="{8126D5E8-E1A9-4C0A-945F-311572C9072A}" srcOrd="2" destOrd="0" presId="urn:microsoft.com/office/officeart/2005/8/layout/hierarchy2"/>
    <dgm:cxn modelId="{31642762-6C42-4918-B2D6-942D905FCC9E}" type="presParOf" srcId="{8126D5E8-E1A9-4C0A-945F-311572C9072A}" destId="{24538266-0F89-4A9E-BE8C-8AAF165EA35B}" srcOrd="0" destOrd="0" presId="urn:microsoft.com/office/officeart/2005/8/layout/hierarchy2"/>
    <dgm:cxn modelId="{9099B282-EF08-4B46-8779-74B8A112C60E}" type="presParOf" srcId="{ED4FB806-5A99-4C9B-B56D-038B339B68DD}" destId="{9A3A9456-BA2A-4C19-90FA-B47A3E587464}" srcOrd="3" destOrd="0" presId="urn:microsoft.com/office/officeart/2005/8/layout/hierarchy2"/>
    <dgm:cxn modelId="{998EC210-B077-46F6-A4CF-CB96BE2AF333}" type="presParOf" srcId="{9A3A9456-BA2A-4C19-90FA-B47A3E587464}" destId="{13265391-829C-4000-98DD-546F5CABA9F9}" srcOrd="0" destOrd="0" presId="urn:microsoft.com/office/officeart/2005/8/layout/hierarchy2"/>
    <dgm:cxn modelId="{05253852-F0F3-427A-A442-F10D203FEAE2}" type="presParOf" srcId="{9A3A9456-BA2A-4C19-90FA-B47A3E587464}" destId="{47679D1E-8DF2-4607-A1C8-81D981AD2996}" srcOrd="1" destOrd="0" presId="urn:microsoft.com/office/officeart/2005/8/layout/hierarchy2"/>
    <dgm:cxn modelId="{269CD851-A74A-4CD9-AAEC-CD2F2E373F1E}" type="presParOf" srcId="{47679D1E-8DF2-4607-A1C8-81D981AD2996}" destId="{9D366810-EB09-4BEA-8FEF-F48257A0D360}" srcOrd="0" destOrd="0" presId="urn:microsoft.com/office/officeart/2005/8/layout/hierarchy2"/>
    <dgm:cxn modelId="{62E597DD-7991-4DA3-83FC-B93126149901}" type="presParOf" srcId="{9D366810-EB09-4BEA-8FEF-F48257A0D360}" destId="{E74B0A0C-99E8-416A-9CF6-5F252D2806D6}" srcOrd="0" destOrd="0" presId="urn:microsoft.com/office/officeart/2005/8/layout/hierarchy2"/>
    <dgm:cxn modelId="{F7FFE586-AA2C-40CF-9AF2-DD3E3A69BA95}" type="presParOf" srcId="{47679D1E-8DF2-4607-A1C8-81D981AD2996}" destId="{6462AA2C-2BAB-4373-851B-2517EE213E82}" srcOrd="1" destOrd="0" presId="urn:microsoft.com/office/officeart/2005/8/layout/hierarchy2"/>
    <dgm:cxn modelId="{A6A13054-7228-4769-8928-AFD8B4AC0130}" type="presParOf" srcId="{6462AA2C-2BAB-4373-851B-2517EE213E82}" destId="{A77E626D-1261-40AA-8777-C4C5CF4C3410}" srcOrd="0" destOrd="0" presId="urn:microsoft.com/office/officeart/2005/8/layout/hierarchy2"/>
    <dgm:cxn modelId="{0746F085-A8E6-4B7D-923A-5F6FB984D234}" type="presParOf" srcId="{6462AA2C-2BAB-4373-851B-2517EE213E82}" destId="{38D61ACC-B96C-4E2D-A4D7-9C50785A448D}" srcOrd="1" destOrd="0" presId="urn:microsoft.com/office/officeart/2005/8/layout/hierarchy2"/>
    <dgm:cxn modelId="{2B3D9F91-727F-407F-9F24-4972DFC3F71B}" type="presParOf" srcId="{38D61ACC-B96C-4E2D-A4D7-9C50785A448D}" destId="{584A623B-2E08-4F11-93B8-FE4234070887}" srcOrd="0" destOrd="0" presId="urn:microsoft.com/office/officeart/2005/8/layout/hierarchy2"/>
    <dgm:cxn modelId="{29643BE2-6F93-4F73-9A6D-B14E1477C26F}" type="presParOf" srcId="{584A623B-2E08-4F11-93B8-FE4234070887}" destId="{AA0481F5-E553-4793-A418-148B2173208B}" srcOrd="0" destOrd="0" presId="urn:microsoft.com/office/officeart/2005/8/layout/hierarchy2"/>
    <dgm:cxn modelId="{4A031E45-3690-4FA9-B6F7-7D24D9B80430}" type="presParOf" srcId="{38D61ACC-B96C-4E2D-A4D7-9C50785A448D}" destId="{B21EA91F-779A-403E-B5D8-A458DEC5AC48}" srcOrd="1" destOrd="0" presId="urn:microsoft.com/office/officeart/2005/8/layout/hierarchy2"/>
    <dgm:cxn modelId="{6AE66243-8294-427F-AB2B-BDF9FFBEFA59}" type="presParOf" srcId="{B21EA91F-779A-403E-B5D8-A458DEC5AC48}" destId="{2693F8E8-9C29-46C6-83C9-A23FBF97446F}" srcOrd="0" destOrd="0" presId="urn:microsoft.com/office/officeart/2005/8/layout/hierarchy2"/>
    <dgm:cxn modelId="{DA581402-3452-4FA7-8924-F29A135EBB9D}" type="presParOf" srcId="{B21EA91F-779A-403E-B5D8-A458DEC5AC48}" destId="{FDE14CE5-DDF2-4453-B7DA-0C2F9189922E}" srcOrd="1" destOrd="0" presId="urn:microsoft.com/office/officeart/2005/8/layout/hierarchy2"/>
    <dgm:cxn modelId="{9834E99E-1FC3-4031-8A20-1E3C0A63AC63}" type="presParOf" srcId="{38D61ACC-B96C-4E2D-A4D7-9C50785A448D}" destId="{8B03739C-6BBD-4584-9F23-B5F2CBD1B042}" srcOrd="2" destOrd="0" presId="urn:microsoft.com/office/officeart/2005/8/layout/hierarchy2"/>
    <dgm:cxn modelId="{4BC133B1-2CDF-46EE-8B53-FD33F4D28582}" type="presParOf" srcId="{8B03739C-6BBD-4584-9F23-B5F2CBD1B042}" destId="{C9CA9EDD-9749-4FFD-B904-163E39EB226B}" srcOrd="0" destOrd="0" presId="urn:microsoft.com/office/officeart/2005/8/layout/hierarchy2"/>
    <dgm:cxn modelId="{0A2064FA-F8C7-4BE8-9EA1-FC2DF763EF69}" type="presParOf" srcId="{38D61ACC-B96C-4E2D-A4D7-9C50785A448D}" destId="{80CB5262-BCAB-42B9-8162-DC051DDD4527}" srcOrd="3" destOrd="0" presId="urn:microsoft.com/office/officeart/2005/8/layout/hierarchy2"/>
    <dgm:cxn modelId="{A122826A-84D8-40EB-90B3-C7B235982917}" type="presParOf" srcId="{80CB5262-BCAB-42B9-8162-DC051DDD4527}" destId="{FA19F662-761E-4D7A-95C6-338A72D2F260}" srcOrd="0" destOrd="0" presId="urn:microsoft.com/office/officeart/2005/8/layout/hierarchy2"/>
    <dgm:cxn modelId="{36EEB514-DED5-40F0-936E-9AF7E7D1E879}" type="presParOf" srcId="{80CB5262-BCAB-42B9-8162-DC051DDD4527}" destId="{44D5B344-0E44-42D1-AE72-92AFEFA3E6E8}" srcOrd="1" destOrd="0" presId="urn:microsoft.com/office/officeart/2005/8/layout/hierarchy2"/>
    <dgm:cxn modelId="{AF58F832-F3C8-4AD4-8CA1-1C99C45CB534}" type="presParOf" srcId="{38D61ACC-B96C-4E2D-A4D7-9C50785A448D}" destId="{F1963DED-A241-4242-BC88-7734141CA932}" srcOrd="4" destOrd="0" presId="urn:microsoft.com/office/officeart/2005/8/layout/hierarchy2"/>
    <dgm:cxn modelId="{74EC6CF0-4EEE-43D2-8B9E-C72314AA98CF}" type="presParOf" srcId="{F1963DED-A241-4242-BC88-7734141CA932}" destId="{30A280F5-81F6-4A7A-A6FB-F2FCA6B4C32E}" srcOrd="0" destOrd="0" presId="urn:microsoft.com/office/officeart/2005/8/layout/hierarchy2"/>
    <dgm:cxn modelId="{AD916D92-11FF-41F0-8F62-7E4E2F1FFBDC}" type="presParOf" srcId="{38D61ACC-B96C-4E2D-A4D7-9C50785A448D}" destId="{49CF601C-AE99-409D-9DB2-BEBE203A3CB8}" srcOrd="5" destOrd="0" presId="urn:microsoft.com/office/officeart/2005/8/layout/hierarchy2"/>
    <dgm:cxn modelId="{EA79D7DB-7901-4E12-9E6F-1AB98E5DD97F}" type="presParOf" srcId="{49CF601C-AE99-409D-9DB2-BEBE203A3CB8}" destId="{1D462BE3-A717-4E02-9494-71A24CEF9342}" srcOrd="0" destOrd="0" presId="urn:microsoft.com/office/officeart/2005/8/layout/hierarchy2"/>
    <dgm:cxn modelId="{8D328F96-3FE9-42DD-8349-89BD4D6788E6}" type="presParOf" srcId="{49CF601C-AE99-409D-9DB2-BEBE203A3CB8}" destId="{40747F1B-E94F-4282-8510-2A8527394E8D}" srcOrd="1" destOrd="0" presId="urn:microsoft.com/office/officeart/2005/8/layout/hierarchy2"/>
    <dgm:cxn modelId="{6C899B91-C3ED-4E7A-8294-67DA39171340}" type="presParOf" srcId="{47679D1E-8DF2-4607-A1C8-81D981AD2996}" destId="{7D31E51B-18C5-402F-B576-50EE4D97849B}" srcOrd="2" destOrd="0" presId="urn:microsoft.com/office/officeart/2005/8/layout/hierarchy2"/>
    <dgm:cxn modelId="{D1094E6D-85DB-40B1-97E8-52442B5B7A70}" type="presParOf" srcId="{7D31E51B-18C5-402F-B576-50EE4D97849B}" destId="{EC433B13-AD72-46AA-B5E5-CEE1BE2A41DA}" srcOrd="0" destOrd="0" presId="urn:microsoft.com/office/officeart/2005/8/layout/hierarchy2"/>
    <dgm:cxn modelId="{25044114-7692-48FC-8E7F-47EBB23EB09C}" type="presParOf" srcId="{47679D1E-8DF2-4607-A1C8-81D981AD2996}" destId="{AC8F3226-19E3-448B-B9D3-4AA22E951382}" srcOrd="3" destOrd="0" presId="urn:microsoft.com/office/officeart/2005/8/layout/hierarchy2"/>
    <dgm:cxn modelId="{B10CCDFA-16F4-4959-B0C9-181766C95412}" type="presParOf" srcId="{AC8F3226-19E3-448B-B9D3-4AA22E951382}" destId="{F585E253-716F-40BA-B0B9-A439443DCE21}" srcOrd="0" destOrd="0" presId="urn:microsoft.com/office/officeart/2005/8/layout/hierarchy2"/>
    <dgm:cxn modelId="{16C7169E-18BB-4F67-9F88-DF15CDB4B374}" type="presParOf" srcId="{AC8F3226-19E3-448B-B9D3-4AA22E951382}" destId="{F44ABDE4-3255-465A-9E52-C0850ADAFAB8}" srcOrd="1" destOrd="0" presId="urn:microsoft.com/office/officeart/2005/8/layout/hierarchy2"/>
    <dgm:cxn modelId="{F1B5E63A-163A-4EA8-A209-30A8374D7BB7}" type="presParOf" srcId="{F44ABDE4-3255-465A-9E52-C0850ADAFAB8}" destId="{940470B2-3DD0-4475-A5C2-52D15622B8AD}" srcOrd="0" destOrd="0" presId="urn:microsoft.com/office/officeart/2005/8/layout/hierarchy2"/>
    <dgm:cxn modelId="{C7DEC19A-AFC1-4044-96DC-342375ED6433}" type="presParOf" srcId="{940470B2-3DD0-4475-A5C2-52D15622B8AD}" destId="{22F3412E-DAAC-487A-A467-67BF3BD5EA5B}" srcOrd="0" destOrd="0" presId="urn:microsoft.com/office/officeart/2005/8/layout/hierarchy2"/>
    <dgm:cxn modelId="{B045E88F-1C78-4C67-8BEB-49BF821A4E31}" type="presParOf" srcId="{F44ABDE4-3255-465A-9E52-C0850ADAFAB8}" destId="{3FC4CB87-52C9-43DE-9FF0-A43529939CAD}" srcOrd="1" destOrd="0" presId="urn:microsoft.com/office/officeart/2005/8/layout/hierarchy2"/>
    <dgm:cxn modelId="{5922F76E-5874-4C38-A091-7376BB2EB8AC}" type="presParOf" srcId="{3FC4CB87-52C9-43DE-9FF0-A43529939CAD}" destId="{11F79FD5-1416-4D87-A37A-DA9C1924E9E7}" srcOrd="0" destOrd="0" presId="urn:microsoft.com/office/officeart/2005/8/layout/hierarchy2"/>
    <dgm:cxn modelId="{491F75EF-E46F-455B-B785-BDD09F668847}" type="presParOf" srcId="{3FC4CB87-52C9-43DE-9FF0-A43529939CAD}" destId="{48937954-92A2-42D1-B144-CA3BD1D83D68}" srcOrd="1" destOrd="0" presId="urn:microsoft.com/office/officeart/2005/8/layout/hierarchy2"/>
    <dgm:cxn modelId="{99233DC5-22F0-40A9-A65D-6C9F41DE71A2}" type="presParOf" srcId="{F44ABDE4-3255-465A-9E52-C0850ADAFAB8}" destId="{359052D2-5AFD-4A03-82B4-03A19ED6A387}" srcOrd="2" destOrd="0" presId="urn:microsoft.com/office/officeart/2005/8/layout/hierarchy2"/>
    <dgm:cxn modelId="{D0F1FDDA-2E5B-4FCB-9290-1C529DE27ACA}" type="presParOf" srcId="{359052D2-5AFD-4A03-82B4-03A19ED6A387}" destId="{A749A709-BFA9-4A98-B97C-A5B2387A8AE2}" srcOrd="0" destOrd="0" presId="urn:microsoft.com/office/officeart/2005/8/layout/hierarchy2"/>
    <dgm:cxn modelId="{1CA838F7-F401-465D-813E-E633A33F92F4}" type="presParOf" srcId="{F44ABDE4-3255-465A-9E52-C0850ADAFAB8}" destId="{5F49B336-C14C-4986-B639-7CDE4E0DF54A}" srcOrd="3" destOrd="0" presId="urn:microsoft.com/office/officeart/2005/8/layout/hierarchy2"/>
    <dgm:cxn modelId="{F7D7A9D5-9AD1-40B9-A929-1F4F52164F8F}" type="presParOf" srcId="{5F49B336-C14C-4986-B639-7CDE4E0DF54A}" destId="{175C8BEA-5A9A-4949-B470-9BF14C0CAEC1}" srcOrd="0" destOrd="0" presId="urn:microsoft.com/office/officeart/2005/8/layout/hierarchy2"/>
    <dgm:cxn modelId="{35230D1C-6205-49F3-AC09-9C58654DEB26}" type="presParOf" srcId="{5F49B336-C14C-4986-B639-7CDE4E0DF54A}" destId="{AEEE93DF-2FF9-44FF-B144-ED35E69252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97879-DB30-4AFC-8195-9F7B71F3A5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5B0984CC-6607-4D82-95DA-16F82996E350}">
      <dgm:prSet phldrT="[Text]" custT="1"/>
      <dgm:spPr>
        <a:solidFill>
          <a:srgbClr val="008080"/>
        </a:solidFill>
      </dgm:spPr>
      <dgm:t>
        <a:bodyPr/>
        <a:lstStyle/>
        <a:p>
          <a:r>
            <a:rPr lang="sr-Cyrl-RS" sz="2000" dirty="0" smtClean="0"/>
            <a:t>Da li su ullazi angažovani</a:t>
          </a:r>
          <a:r>
            <a:rPr lang="en-GB" sz="2000" dirty="0" smtClean="0"/>
            <a:t>, </a:t>
          </a:r>
          <a:r>
            <a:rPr lang="sr-Cyrl-RS" sz="2000" dirty="0" smtClean="0"/>
            <a:t>mere sprovedene i proizvedeni izlazni rezultati</a:t>
          </a:r>
          <a:endParaRPr lang="en-US" sz="2000" dirty="0"/>
        </a:p>
      </dgm:t>
    </dgm:pt>
    <dgm:pt modelId="{E452500C-804B-41F2-BD5B-C04AB95843EA}" type="parTrans" cxnId="{834ED010-2FFF-452A-A23C-42B6038CC68B}">
      <dgm:prSet/>
      <dgm:spPr/>
      <dgm:t>
        <a:bodyPr/>
        <a:lstStyle/>
        <a:p>
          <a:endParaRPr lang="en-US"/>
        </a:p>
      </dgm:t>
    </dgm:pt>
    <dgm:pt modelId="{4028CC8D-122F-443B-B465-A3ACC3072485}" type="sibTrans" cxnId="{834ED010-2FFF-452A-A23C-42B6038CC68B}">
      <dgm:prSet/>
      <dgm:spPr/>
      <dgm:t>
        <a:bodyPr/>
        <a:lstStyle/>
        <a:p>
          <a:endParaRPr lang="en-US"/>
        </a:p>
      </dgm:t>
    </dgm:pt>
    <dgm:pt modelId="{A1A35B3E-6916-4A57-ACDD-3A532418B9AB}">
      <dgm:prSet phldrT="[Text]" custT="1"/>
      <dgm:spPr>
        <a:solidFill>
          <a:srgbClr val="008080"/>
        </a:solidFill>
      </dgm:spPr>
      <dgm:t>
        <a:bodyPr/>
        <a:lstStyle/>
        <a:p>
          <a:r>
            <a:rPr lang="sr-Cyrl-RS" sz="2000" dirty="0" smtClean="0"/>
            <a:t>Da li su očekivani ishodi ostvareni i koji je doprinos izlaznih rezultata u tome</a:t>
          </a:r>
          <a:endParaRPr lang="en-US" sz="2000" dirty="0"/>
        </a:p>
      </dgm:t>
    </dgm:pt>
    <dgm:pt modelId="{F1C1DFC6-1E0A-4565-A088-79F202DD5E6D}" type="parTrans" cxnId="{B277CA66-6632-480A-BCE3-A04F117748AF}">
      <dgm:prSet/>
      <dgm:spPr/>
      <dgm:t>
        <a:bodyPr/>
        <a:lstStyle/>
        <a:p>
          <a:endParaRPr lang="en-US"/>
        </a:p>
      </dgm:t>
    </dgm:pt>
    <dgm:pt modelId="{92153D79-92F1-4925-961E-54DD409E8E0F}" type="sibTrans" cxnId="{B277CA66-6632-480A-BCE3-A04F117748AF}">
      <dgm:prSet/>
      <dgm:spPr/>
      <dgm:t>
        <a:bodyPr/>
        <a:lstStyle/>
        <a:p>
          <a:endParaRPr lang="en-US"/>
        </a:p>
      </dgm:t>
    </dgm:pt>
    <dgm:pt modelId="{C9DBFFC1-5B06-473E-BB9D-8A7DAD4D7967}">
      <dgm:prSet custT="1"/>
      <dgm:spPr>
        <a:solidFill>
          <a:srgbClr val="008080"/>
        </a:solidFill>
      </dgm:spPr>
      <dgm:t>
        <a:bodyPr/>
        <a:lstStyle/>
        <a:p>
          <a:r>
            <a:rPr lang="sr-Cyrl-RS" sz="2000" dirty="0" smtClean="0"/>
            <a:t>Koja je promena ostvarena u odnosu na polazno stanje i da li su nameravani dugoročni efekti ostvareni</a:t>
          </a:r>
          <a:endParaRPr lang="en-US" sz="2000" dirty="0"/>
        </a:p>
      </dgm:t>
    </dgm:pt>
    <dgm:pt modelId="{CBB602C0-423C-40FA-8CDA-C110B63291FA}" type="parTrans" cxnId="{F0059C54-16B0-4F42-9785-5F36C10189D8}">
      <dgm:prSet/>
      <dgm:spPr/>
      <dgm:t>
        <a:bodyPr/>
        <a:lstStyle/>
        <a:p>
          <a:endParaRPr lang="en-US"/>
        </a:p>
      </dgm:t>
    </dgm:pt>
    <dgm:pt modelId="{260D848A-B337-4163-83A8-A1DFC81B4D0B}" type="sibTrans" cxnId="{F0059C54-16B0-4F42-9785-5F36C10189D8}">
      <dgm:prSet/>
      <dgm:spPr/>
      <dgm:t>
        <a:bodyPr/>
        <a:lstStyle/>
        <a:p>
          <a:endParaRPr lang="en-US"/>
        </a:p>
      </dgm:t>
    </dgm:pt>
    <dgm:pt modelId="{3ACE517A-E089-4CDE-BDAD-D5238F9A41C8}">
      <dgm:prSet custT="1"/>
      <dgm:spPr>
        <a:solidFill>
          <a:srgbClr val="008080"/>
        </a:solidFill>
      </dgm:spPr>
      <dgm:t>
        <a:bodyPr/>
        <a:lstStyle/>
        <a:p>
          <a:r>
            <a:rPr lang="sr-Cyrl-RS" sz="2000" dirty="0" smtClean="0"/>
            <a:t>Da li je došlo do nenameravanih posledica i kakvih (odrediti pozitivne i negativne)</a:t>
          </a:r>
          <a:endParaRPr lang="en-US" sz="2000" dirty="0"/>
        </a:p>
      </dgm:t>
    </dgm:pt>
    <dgm:pt modelId="{61AA9787-4A2E-46B4-9281-B806FD0FAF63}" type="parTrans" cxnId="{F9457ADB-612F-490A-A1B0-2ADB3CFDDCF7}">
      <dgm:prSet/>
      <dgm:spPr/>
      <dgm:t>
        <a:bodyPr/>
        <a:lstStyle/>
        <a:p>
          <a:endParaRPr lang="en-US"/>
        </a:p>
      </dgm:t>
    </dgm:pt>
    <dgm:pt modelId="{63E7F5E8-D899-40C5-ADE9-FB8D48E300D8}" type="sibTrans" cxnId="{F9457ADB-612F-490A-A1B0-2ADB3CFDDCF7}">
      <dgm:prSet/>
      <dgm:spPr/>
      <dgm:t>
        <a:bodyPr/>
        <a:lstStyle/>
        <a:p>
          <a:endParaRPr lang="en-US"/>
        </a:p>
      </dgm:t>
    </dgm:pt>
    <dgm:pt modelId="{FE9DFDD2-98BE-43C8-AA6E-D641D2FBA690}" type="pres">
      <dgm:prSet presAssocID="{E7797879-DB30-4AFC-8195-9F7B71F3A54C}" presName="Name0" presStyleCnt="0">
        <dgm:presLayoutVars>
          <dgm:chMax val="7"/>
          <dgm:chPref val="7"/>
          <dgm:dir/>
        </dgm:presLayoutVars>
      </dgm:prSet>
      <dgm:spPr/>
    </dgm:pt>
    <dgm:pt modelId="{28DC9D36-CFB2-4A94-838A-C071FC8895C5}" type="pres">
      <dgm:prSet presAssocID="{E7797879-DB30-4AFC-8195-9F7B71F3A54C}" presName="Name1" presStyleCnt="0"/>
      <dgm:spPr/>
    </dgm:pt>
    <dgm:pt modelId="{3902A3B2-A6B1-47F7-94B9-74D3B6EF8A2C}" type="pres">
      <dgm:prSet presAssocID="{E7797879-DB30-4AFC-8195-9F7B71F3A54C}" presName="cycle" presStyleCnt="0"/>
      <dgm:spPr/>
    </dgm:pt>
    <dgm:pt modelId="{3F8D7110-6156-40AC-BA90-9C6C5DD2B3FE}" type="pres">
      <dgm:prSet presAssocID="{E7797879-DB30-4AFC-8195-9F7B71F3A54C}" presName="srcNode" presStyleLbl="node1" presStyleIdx="0" presStyleCnt="4"/>
      <dgm:spPr/>
    </dgm:pt>
    <dgm:pt modelId="{9AA55695-80B5-46F5-A60F-B7DA9C43B61F}" type="pres">
      <dgm:prSet presAssocID="{E7797879-DB30-4AFC-8195-9F7B71F3A54C}" presName="conn" presStyleLbl="parChTrans1D2" presStyleIdx="0" presStyleCnt="1"/>
      <dgm:spPr/>
      <dgm:t>
        <a:bodyPr/>
        <a:lstStyle/>
        <a:p>
          <a:endParaRPr lang="sr-Cyrl-RS"/>
        </a:p>
      </dgm:t>
    </dgm:pt>
    <dgm:pt modelId="{7C7DAE7B-B13B-464E-BE7A-843D4D9CD141}" type="pres">
      <dgm:prSet presAssocID="{E7797879-DB30-4AFC-8195-9F7B71F3A54C}" presName="extraNode" presStyleLbl="node1" presStyleIdx="0" presStyleCnt="4"/>
      <dgm:spPr/>
    </dgm:pt>
    <dgm:pt modelId="{AA06BD92-93AF-425D-9ED8-9E82F001EA3E}" type="pres">
      <dgm:prSet presAssocID="{E7797879-DB30-4AFC-8195-9F7B71F3A54C}" presName="dstNode" presStyleLbl="node1" presStyleIdx="0" presStyleCnt="4"/>
      <dgm:spPr/>
    </dgm:pt>
    <dgm:pt modelId="{67D8833B-425E-4D41-A382-99135159D04E}" type="pres">
      <dgm:prSet presAssocID="{5B0984CC-6607-4D82-95DA-16F82996E35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94798-7455-4F5D-998D-7A4843833F02}" type="pres">
      <dgm:prSet presAssocID="{5B0984CC-6607-4D82-95DA-16F82996E350}" presName="accent_1" presStyleCnt="0"/>
      <dgm:spPr/>
    </dgm:pt>
    <dgm:pt modelId="{E3A000CA-BE0A-4F03-8656-240917CF197C}" type="pres">
      <dgm:prSet presAssocID="{5B0984CC-6607-4D82-95DA-16F82996E350}" presName="accentRepeatNode" presStyleLbl="solidFgAcc1" presStyleIdx="0" presStyleCnt="4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accent5">
              <a:lumMod val="50000"/>
            </a:schemeClr>
          </a:solidFill>
        </a:ln>
      </dgm:spPr>
    </dgm:pt>
    <dgm:pt modelId="{33A9146C-F332-497E-A6D8-5C16D284058E}" type="pres">
      <dgm:prSet presAssocID="{A1A35B3E-6916-4A57-ACDD-3A532418B9A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D0E3F-FA17-4DB0-8B1F-9BD614C271DF}" type="pres">
      <dgm:prSet presAssocID="{A1A35B3E-6916-4A57-ACDD-3A532418B9AB}" presName="accent_2" presStyleCnt="0"/>
      <dgm:spPr/>
    </dgm:pt>
    <dgm:pt modelId="{DDEF1AFA-081C-4A09-9B66-4BBCD70C7074}" type="pres">
      <dgm:prSet presAssocID="{A1A35B3E-6916-4A57-ACDD-3A532418B9AB}" presName="accentRepeatNode" presStyleLbl="solidFgAcc1" presStyleIdx="1" presStyleCnt="4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accent5">
              <a:lumMod val="50000"/>
            </a:schemeClr>
          </a:solidFill>
        </a:ln>
      </dgm:spPr>
    </dgm:pt>
    <dgm:pt modelId="{78874008-14B7-4B8F-B5EB-424E03032E8C}" type="pres">
      <dgm:prSet presAssocID="{C9DBFFC1-5B06-473E-BB9D-8A7DAD4D796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B39DCF26-CDDB-4DC2-95F1-3E5ACF7A9BB6}" type="pres">
      <dgm:prSet presAssocID="{C9DBFFC1-5B06-473E-BB9D-8A7DAD4D7967}" presName="accent_3" presStyleCnt="0"/>
      <dgm:spPr/>
    </dgm:pt>
    <dgm:pt modelId="{31025F0F-534D-45F8-806E-4A59656178A3}" type="pres">
      <dgm:prSet presAssocID="{C9DBFFC1-5B06-473E-BB9D-8A7DAD4D7967}" presName="accentRepeatNode" presStyleLbl="solidFgAcc1" presStyleIdx="2" presStyleCnt="4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accent5">
              <a:lumMod val="50000"/>
            </a:schemeClr>
          </a:solidFill>
        </a:ln>
      </dgm:spPr>
    </dgm:pt>
    <dgm:pt modelId="{EEEF5DB1-2C07-4413-AE17-A7CD98083FAB}" type="pres">
      <dgm:prSet presAssocID="{3ACE517A-E089-4CDE-BDAD-D5238F9A41C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416C4B21-123B-4543-B878-5823BFF18389}" type="pres">
      <dgm:prSet presAssocID="{3ACE517A-E089-4CDE-BDAD-D5238F9A41C8}" presName="accent_4" presStyleCnt="0"/>
      <dgm:spPr/>
    </dgm:pt>
    <dgm:pt modelId="{6105E09B-30D7-4ED2-AB9C-CBBAD83A718C}" type="pres">
      <dgm:prSet presAssocID="{3ACE517A-E089-4CDE-BDAD-D5238F9A41C8}" presName="accentRepeatNode" presStyleLbl="solidFgAcc1" presStyleIdx="3" presStyleCnt="4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accent5">
              <a:lumMod val="50000"/>
            </a:schemeClr>
          </a:solidFill>
        </a:ln>
      </dgm:spPr>
    </dgm:pt>
  </dgm:ptLst>
  <dgm:cxnLst>
    <dgm:cxn modelId="{B6DD28F3-4551-40D1-8B33-F08D1B5B6AED}" type="presOf" srcId="{E7797879-DB30-4AFC-8195-9F7B71F3A54C}" destId="{FE9DFDD2-98BE-43C8-AA6E-D641D2FBA690}" srcOrd="0" destOrd="0" presId="urn:microsoft.com/office/officeart/2008/layout/VerticalCurvedList"/>
    <dgm:cxn modelId="{F9457ADB-612F-490A-A1B0-2ADB3CFDDCF7}" srcId="{E7797879-DB30-4AFC-8195-9F7B71F3A54C}" destId="{3ACE517A-E089-4CDE-BDAD-D5238F9A41C8}" srcOrd="3" destOrd="0" parTransId="{61AA9787-4A2E-46B4-9281-B806FD0FAF63}" sibTransId="{63E7F5E8-D899-40C5-ADE9-FB8D48E300D8}"/>
    <dgm:cxn modelId="{F0059C54-16B0-4F42-9785-5F36C10189D8}" srcId="{E7797879-DB30-4AFC-8195-9F7B71F3A54C}" destId="{C9DBFFC1-5B06-473E-BB9D-8A7DAD4D7967}" srcOrd="2" destOrd="0" parTransId="{CBB602C0-423C-40FA-8CDA-C110B63291FA}" sibTransId="{260D848A-B337-4163-83A8-A1DFC81B4D0B}"/>
    <dgm:cxn modelId="{834ED010-2FFF-452A-A23C-42B6038CC68B}" srcId="{E7797879-DB30-4AFC-8195-9F7B71F3A54C}" destId="{5B0984CC-6607-4D82-95DA-16F82996E350}" srcOrd="0" destOrd="0" parTransId="{E452500C-804B-41F2-BD5B-C04AB95843EA}" sibTransId="{4028CC8D-122F-443B-B465-A3ACC3072485}"/>
    <dgm:cxn modelId="{B88F9ACB-2111-456F-B67C-355A03734EE8}" type="presOf" srcId="{5B0984CC-6607-4D82-95DA-16F82996E350}" destId="{67D8833B-425E-4D41-A382-99135159D04E}" srcOrd="0" destOrd="0" presId="urn:microsoft.com/office/officeart/2008/layout/VerticalCurvedList"/>
    <dgm:cxn modelId="{E5264B35-1A4D-477B-8D33-F0F9D1E2E7E7}" type="presOf" srcId="{A1A35B3E-6916-4A57-ACDD-3A532418B9AB}" destId="{33A9146C-F332-497E-A6D8-5C16D284058E}" srcOrd="0" destOrd="0" presId="urn:microsoft.com/office/officeart/2008/layout/VerticalCurvedList"/>
    <dgm:cxn modelId="{A0C49D6D-1275-4ADF-BF77-05BDB707E22A}" type="presOf" srcId="{3ACE517A-E089-4CDE-BDAD-D5238F9A41C8}" destId="{EEEF5DB1-2C07-4413-AE17-A7CD98083FAB}" srcOrd="0" destOrd="0" presId="urn:microsoft.com/office/officeart/2008/layout/VerticalCurvedList"/>
    <dgm:cxn modelId="{CFE91BFA-A964-47E4-B248-BF361F394DB1}" type="presOf" srcId="{4028CC8D-122F-443B-B465-A3ACC3072485}" destId="{9AA55695-80B5-46F5-A60F-B7DA9C43B61F}" srcOrd="0" destOrd="0" presId="urn:microsoft.com/office/officeart/2008/layout/VerticalCurvedList"/>
    <dgm:cxn modelId="{1B24C599-47E4-4A88-8E4F-7922A3062D78}" type="presOf" srcId="{C9DBFFC1-5B06-473E-BB9D-8A7DAD4D7967}" destId="{78874008-14B7-4B8F-B5EB-424E03032E8C}" srcOrd="0" destOrd="0" presId="urn:microsoft.com/office/officeart/2008/layout/VerticalCurvedList"/>
    <dgm:cxn modelId="{B277CA66-6632-480A-BCE3-A04F117748AF}" srcId="{E7797879-DB30-4AFC-8195-9F7B71F3A54C}" destId="{A1A35B3E-6916-4A57-ACDD-3A532418B9AB}" srcOrd="1" destOrd="0" parTransId="{F1C1DFC6-1E0A-4565-A088-79F202DD5E6D}" sibTransId="{92153D79-92F1-4925-961E-54DD409E8E0F}"/>
    <dgm:cxn modelId="{89F9017A-E18F-428B-B184-A0C8D111CE0A}" type="presParOf" srcId="{FE9DFDD2-98BE-43C8-AA6E-D641D2FBA690}" destId="{28DC9D36-CFB2-4A94-838A-C071FC8895C5}" srcOrd="0" destOrd="0" presId="urn:microsoft.com/office/officeart/2008/layout/VerticalCurvedList"/>
    <dgm:cxn modelId="{347093E1-EA66-461F-8406-5BEE69E9C616}" type="presParOf" srcId="{28DC9D36-CFB2-4A94-838A-C071FC8895C5}" destId="{3902A3B2-A6B1-47F7-94B9-74D3B6EF8A2C}" srcOrd="0" destOrd="0" presId="urn:microsoft.com/office/officeart/2008/layout/VerticalCurvedList"/>
    <dgm:cxn modelId="{E03A4D45-38E3-4395-B4FB-D8712392CBD2}" type="presParOf" srcId="{3902A3B2-A6B1-47F7-94B9-74D3B6EF8A2C}" destId="{3F8D7110-6156-40AC-BA90-9C6C5DD2B3FE}" srcOrd="0" destOrd="0" presId="urn:microsoft.com/office/officeart/2008/layout/VerticalCurvedList"/>
    <dgm:cxn modelId="{EF825A7C-A12E-48CF-94F8-C1F0FF449FDF}" type="presParOf" srcId="{3902A3B2-A6B1-47F7-94B9-74D3B6EF8A2C}" destId="{9AA55695-80B5-46F5-A60F-B7DA9C43B61F}" srcOrd="1" destOrd="0" presId="urn:microsoft.com/office/officeart/2008/layout/VerticalCurvedList"/>
    <dgm:cxn modelId="{0F7DD541-C560-4485-97A5-25E76C759803}" type="presParOf" srcId="{3902A3B2-A6B1-47F7-94B9-74D3B6EF8A2C}" destId="{7C7DAE7B-B13B-464E-BE7A-843D4D9CD141}" srcOrd="2" destOrd="0" presId="urn:microsoft.com/office/officeart/2008/layout/VerticalCurvedList"/>
    <dgm:cxn modelId="{02F8F62D-4F22-49DC-97D9-9DB2E99BF75C}" type="presParOf" srcId="{3902A3B2-A6B1-47F7-94B9-74D3B6EF8A2C}" destId="{AA06BD92-93AF-425D-9ED8-9E82F001EA3E}" srcOrd="3" destOrd="0" presId="urn:microsoft.com/office/officeart/2008/layout/VerticalCurvedList"/>
    <dgm:cxn modelId="{A11D77CD-FBDB-4A7E-B411-B729CB719BE1}" type="presParOf" srcId="{28DC9D36-CFB2-4A94-838A-C071FC8895C5}" destId="{67D8833B-425E-4D41-A382-99135159D04E}" srcOrd="1" destOrd="0" presId="urn:microsoft.com/office/officeart/2008/layout/VerticalCurvedList"/>
    <dgm:cxn modelId="{CE1F057C-988A-4092-819F-8D215EC91DE5}" type="presParOf" srcId="{28DC9D36-CFB2-4A94-838A-C071FC8895C5}" destId="{77B94798-7455-4F5D-998D-7A4843833F02}" srcOrd="2" destOrd="0" presId="urn:microsoft.com/office/officeart/2008/layout/VerticalCurvedList"/>
    <dgm:cxn modelId="{329BB592-7A75-447E-A605-4A61D7C6568C}" type="presParOf" srcId="{77B94798-7455-4F5D-998D-7A4843833F02}" destId="{E3A000CA-BE0A-4F03-8656-240917CF197C}" srcOrd="0" destOrd="0" presId="urn:microsoft.com/office/officeart/2008/layout/VerticalCurvedList"/>
    <dgm:cxn modelId="{D073AA3E-4C8F-4276-A445-D10F2D7BF534}" type="presParOf" srcId="{28DC9D36-CFB2-4A94-838A-C071FC8895C5}" destId="{33A9146C-F332-497E-A6D8-5C16D284058E}" srcOrd="3" destOrd="0" presId="urn:microsoft.com/office/officeart/2008/layout/VerticalCurvedList"/>
    <dgm:cxn modelId="{7749F2AD-25D6-4EFF-8F91-FF37AB53F0ED}" type="presParOf" srcId="{28DC9D36-CFB2-4A94-838A-C071FC8895C5}" destId="{68BD0E3F-FA17-4DB0-8B1F-9BD614C271DF}" srcOrd="4" destOrd="0" presId="urn:microsoft.com/office/officeart/2008/layout/VerticalCurvedList"/>
    <dgm:cxn modelId="{B7E77E14-8957-4F9C-8319-72CB31BD0ED4}" type="presParOf" srcId="{68BD0E3F-FA17-4DB0-8B1F-9BD614C271DF}" destId="{DDEF1AFA-081C-4A09-9B66-4BBCD70C7074}" srcOrd="0" destOrd="0" presId="urn:microsoft.com/office/officeart/2008/layout/VerticalCurvedList"/>
    <dgm:cxn modelId="{A5D4FBFF-11D6-4ED7-A1AE-6EE24D3A0C07}" type="presParOf" srcId="{28DC9D36-CFB2-4A94-838A-C071FC8895C5}" destId="{78874008-14B7-4B8F-B5EB-424E03032E8C}" srcOrd="5" destOrd="0" presId="urn:microsoft.com/office/officeart/2008/layout/VerticalCurvedList"/>
    <dgm:cxn modelId="{B16F0957-E4D5-490E-A7E5-97D336C6EDFE}" type="presParOf" srcId="{28DC9D36-CFB2-4A94-838A-C071FC8895C5}" destId="{B39DCF26-CDDB-4DC2-95F1-3E5ACF7A9BB6}" srcOrd="6" destOrd="0" presId="urn:microsoft.com/office/officeart/2008/layout/VerticalCurvedList"/>
    <dgm:cxn modelId="{A9B13160-C0CF-4907-A4A7-D3563D2B34F6}" type="presParOf" srcId="{B39DCF26-CDDB-4DC2-95F1-3E5ACF7A9BB6}" destId="{31025F0F-534D-45F8-806E-4A59656178A3}" srcOrd="0" destOrd="0" presId="urn:microsoft.com/office/officeart/2008/layout/VerticalCurvedList"/>
    <dgm:cxn modelId="{59D1FE2F-AB0D-413A-ACBE-FFD812184615}" type="presParOf" srcId="{28DC9D36-CFB2-4A94-838A-C071FC8895C5}" destId="{EEEF5DB1-2C07-4413-AE17-A7CD98083FAB}" srcOrd="7" destOrd="0" presId="urn:microsoft.com/office/officeart/2008/layout/VerticalCurvedList"/>
    <dgm:cxn modelId="{03D834DE-A3E6-45A2-8FB4-5A557656E811}" type="presParOf" srcId="{28DC9D36-CFB2-4A94-838A-C071FC8895C5}" destId="{416C4B21-123B-4543-B878-5823BFF18389}" srcOrd="8" destOrd="0" presId="urn:microsoft.com/office/officeart/2008/layout/VerticalCurvedList"/>
    <dgm:cxn modelId="{0FB61F51-9090-4269-9CF0-373D970D7109}" type="presParOf" srcId="{416C4B21-123B-4543-B878-5823BFF18389}" destId="{6105E09B-30D7-4ED2-AB9C-CBBAD83A71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8156A8-982B-495B-94A7-66AC421879C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E8DB6CE-E7BD-47B5-A298-B4B9F3A3D916}">
      <dgm:prSet phldrT="[Text]"/>
      <dgm:spPr>
        <a:solidFill>
          <a:srgbClr val="008080"/>
        </a:solidFill>
        <a:ln w="57150">
          <a:solidFill>
            <a:schemeClr val="bg1"/>
          </a:solidFill>
        </a:ln>
      </dgm:spPr>
      <dgm:t>
        <a:bodyPr/>
        <a:lstStyle/>
        <a:p>
          <a:r>
            <a:rPr lang="sr-Cyrl-RS" b="1" dirty="0" smtClean="0">
              <a:solidFill>
                <a:schemeClr val="bg1"/>
              </a:solidFill>
            </a:rPr>
            <a:t>Relevantnost</a:t>
          </a:r>
          <a:endParaRPr lang="en-US" b="1" dirty="0">
            <a:solidFill>
              <a:schemeClr val="bg1"/>
            </a:solidFill>
          </a:endParaRPr>
        </a:p>
      </dgm:t>
    </dgm:pt>
    <dgm:pt modelId="{C1A20BEC-A0A5-4F57-B3CA-6028C4E47257}" type="parTrans" cxnId="{C7248993-A691-432D-BF56-775FBCFCC522}">
      <dgm:prSet/>
      <dgm:spPr/>
      <dgm:t>
        <a:bodyPr/>
        <a:lstStyle/>
        <a:p>
          <a:endParaRPr lang="en-US"/>
        </a:p>
      </dgm:t>
    </dgm:pt>
    <dgm:pt modelId="{51E27BEA-9457-4933-A339-E7C25F4BD652}" type="sibTrans" cxnId="{C7248993-A691-432D-BF56-775FBCFCC522}">
      <dgm:prSet/>
      <dgm:spPr/>
      <dgm:t>
        <a:bodyPr/>
        <a:lstStyle/>
        <a:p>
          <a:endParaRPr lang="en-US"/>
        </a:p>
      </dgm:t>
    </dgm:pt>
    <dgm:pt modelId="{55D8A13B-19BD-40AF-9F08-6641F9BF7D60}">
      <dgm:prSet phldrT="[Text]"/>
      <dgm:spPr>
        <a:solidFill>
          <a:srgbClr val="008080"/>
        </a:solidFill>
        <a:ln w="57150">
          <a:solidFill>
            <a:schemeClr val="bg1"/>
          </a:solidFill>
        </a:ln>
      </dgm:spPr>
      <dgm:t>
        <a:bodyPr/>
        <a:lstStyle/>
        <a:p>
          <a:r>
            <a:rPr lang="sr-Cyrl-RS" b="1" smtClean="0">
              <a:solidFill>
                <a:schemeClr val="bg1"/>
              </a:solidFill>
            </a:rPr>
            <a:t>Efektivnost</a:t>
          </a:r>
          <a:endParaRPr lang="en-US" b="1" dirty="0">
            <a:solidFill>
              <a:schemeClr val="bg1"/>
            </a:solidFill>
          </a:endParaRPr>
        </a:p>
      </dgm:t>
    </dgm:pt>
    <dgm:pt modelId="{0A1F04E9-32A9-4808-8D98-FBA93D6F4CC9}" type="parTrans" cxnId="{74D634B3-08A0-4A88-9EF2-E69A98944D99}">
      <dgm:prSet/>
      <dgm:spPr/>
      <dgm:t>
        <a:bodyPr/>
        <a:lstStyle/>
        <a:p>
          <a:endParaRPr lang="en-US"/>
        </a:p>
      </dgm:t>
    </dgm:pt>
    <dgm:pt modelId="{3322D3D7-212D-4729-B715-DBA4BB7FEED3}" type="sibTrans" cxnId="{74D634B3-08A0-4A88-9EF2-E69A98944D99}">
      <dgm:prSet/>
      <dgm:spPr/>
      <dgm:t>
        <a:bodyPr/>
        <a:lstStyle/>
        <a:p>
          <a:endParaRPr lang="en-US"/>
        </a:p>
      </dgm:t>
    </dgm:pt>
    <dgm:pt modelId="{EE90768C-1A8B-4A03-A9C6-B4EB59E97F66}">
      <dgm:prSet phldrT="[Text]"/>
      <dgm:spPr>
        <a:solidFill>
          <a:srgbClr val="008080"/>
        </a:solidFill>
        <a:ln w="57150">
          <a:solidFill>
            <a:schemeClr val="bg1"/>
          </a:solidFill>
        </a:ln>
      </dgm:spPr>
      <dgm:t>
        <a:bodyPr/>
        <a:lstStyle/>
        <a:p>
          <a:r>
            <a:rPr lang="sr-Cyrl-RS" b="1" dirty="0" smtClean="0">
              <a:solidFill>
                <a:schemeClr val="bg1"/>
              </a:solidFill>
            </a:rPr>
            <a:t>Efikasnost</a:t>
          </a:r>
          <a:endParaRPr lang="en-US" b="1" dirty="0">
            <a:solidFill>
              <a:schemeClr val="bg1"/>
            </a:solidFill>
          </a:endParaRPr>
        </a:p>
      </dgm:t>
    </dgm:pt>
    <dgm:pt modelId="{134EEDE6-250F-4888-8566-92F35BB189E1}" type="parTrans" cxnId="{6CC39381-4013-4F46-B18F-9F4D98724EC5}">
      <dgm:prSet/>
      <dgm:spPr/>
      <dgm:t>
        <a:bodyPr/>
        <a:lstStyle/>
        <a:p>
          <a:endParaRPr lang="en-US"/>
        </a:p>
      </dgm:t>
    </dgm:pt>
    <dgm:pt modelId="{20951C91-46A6-4564-A242-C8530C03F2EC}" type="sibTrans" cxnId="{6CC39381-4013-4F46-B18F-9F4D98724EC5}">
      <dgm:prSet/>
      <dgm:spPr/>
      <dgm:t>
        <a:bodyPr/>
        <a:lstStyle/>
        <a:p>
          <a:endParaRPr lang="en-US"/>
        </a:p>
      </dgm:t>
    </dgm:pt>
    <dgm:pt modelId="{2356EE93-CB1D-4517-842E-BAA0F5BCC8B4}">
      <dgm:prSet/>
      <dgm:spPr>
        <a:solidFill>
          <a:srgbClr val="008080"/>
        </a:solidFill>
        <a:ln w="57150">
          <a:solidFill>
            <a:schemeClr val="bg1"/>
          </a:solidFill>
        </a:ln>
      </dgm:spPr>
      <dgm:t>
        <a:bodyPr/>
        <a:lstStyle/>
        <a:p>
          <a:r>
            <a:rPr lang="sr-Cyrl-RS" b="1" dirty="0" smtClean="0">
              <a:solidFill>
                <a:schemeClr val="bg1"/>
              </a:solidFill>
            </a:rPr>
            <a:t>Odrižvost</a:t>
          </a:r>
          <a:endParaRPr lang="en-US" b="1" dirty="0">
            <a:solidFill>
              <a:schemeClr val="bg1"/>
            </a:solidFill>
          </a:endParaRPr>
        </a:p>
      </dgm:t>
    </dgm:pt>
    <dgm:pt modelId="{C13C00AE-8BE4-46B8-AE0B-9DBC58C27D9C}" type="parTrans" cxnId="{F9C490C5-0BF6-4F59-841E-93AD4331B225}">
      <dgm:prSet/>
      <dgm:spPr/>
      <dgm:t>
        <a:bodyPr/>
        <a:lstStyle/>
        <a:p>
          <a:endParaRPr lang="en-US"/>
        </a:p>
      </dgm:t>
    </dgm:pt>
    <dgm:pt modelId="{B945D3AF-9DEE-4CC1-A7A2-56967CD52F54}" type="sibTrans" cxnId="{F9C490C5-0BF6-4F59-841E-93AD4331B225}">
      <dgm:prSet/>
      <dgm:spPr/>
      <dgm:t>
        <a:bodyPr/>
        <a:lstStyle/>
        <a:p>
          <a:endParaRPr lang="en-US"/>
        </a:p>
      </dgm:t>
    </dgm:pt>
    <dgm:pt modelId="{A35542D8-287A-4793-8EA7-CA91D2D3B1B1}">
      <dgm:prSet/>
      <dgm:spPr>
        <a:solidFill>
          <a:srgbClr val="008080"/>
        </a:solidFill>
        <a:ln w="57150">
          <a:solidFill>
            <a:schemeClr val="bg1"/>
          </a:solidFill>
        </a:ln>
      </dgm:spPr>
      <dgm:t>
        <a:bodyPr/>
        <a:lstStyle/>
        <a:p>
          <a:r>
            <a:rPr lang="sr-Cyrl-RS" b="1" smtClean="0">
              <a:solidFill>
                <a:schemeClr val="bg1"/>
              </a:solidFill>
            </a:rPr>
            <a:t>Uticaj</a:t>
          </a:r>
          <a:endParaRPr lang="en-US" b="1" dirty="0">
            <a:solidFill>
              <a:schemeClr val="bg1"/>
            </a:solidFill>
          </a:endParaRPr>
        </a:p>
      </dgm:t>
    </dgm:pt>
    <dgm:pt modelId="{E1726933-A827-4029-8424-29A0A46D70B8}" type="parTrans" cxnId="{C07403FC-1ECE-4938-BB43-481CFD936949}">
      <dgm:prSet/>
      <dgm:spPr/>
      <dgm:t>
        <a:bodyPr/>
        <a:lstStyle/>
        <a:p>
          <a:endParaRPr lang="en-US"/>
        </a:p>
      </dgm:t>
    </dgm:pt>
    <dgm:pt modelId="{692D96B0-4E56-408E-BC4F-B3B1A9229EB4}" type="sibTrans" cxnId="{C07403FC-1ECE-4938-BB43-481CFD936949}">
      <dgm:prSet/>
      <dgm:spPr/>
      <dgm:t>
        <a:bodyPr/>
        <a:lstStyle/>
        <a:p>
          <a:endParaRPr lang="en-US"/>
        </a:p>
      </dgm:t>
    </dgm:pt>
    <dgm:pt modelId="{2E40E494-33BC-4134-B8E9-FB3440696421}" type="pres">
      <dgm:prSet presAssocID="{398156A8-982B-495B-94A7-66AC421879C3}" presName="compositeShape" presStyleCnt="0">
        <dgm:presLayoutVars>
          <dgm:dir/>
          <dgm:resizeHandles/>
        </dgm:presLayoutVars>
      </dgm:prSet>
      <dgm:spPr/>
    </dgm:pt>
    <dgm:pt modelId="{0CB2CE54-6788-4ACC-A329-78324B731B61}" type="pres">
      <dgm:prSet presAssocID="{398156A8-982B-495B-94A7-66AC421879C3}" presName="pyramid" presStyleLbl="node1" presStyleIdx="0" presStyleCnt="1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10800000" scaled="1"/>
          <a:tileRect/>
        </a:gradFill>
      </dgm:spPr>
    </dgm:pt>
    <dgm:pt modelId="{FD9DBFED-7FD5-40E8-BF55-E49618DBD344}" type="pres">
      <dgm:prSet presAssocID="{398156A8-982B-495B-94A7-66AC421879C3}" presName="theList" presStyleCnt="0"/>
      <dgm:spPr/>
    </dgm:pt>
    <dgm:pt modelId="{003B134E-C92B-42E1-970B-E3A9E388D547}" type="pres">
      <dgm:prSet presAssocID="{7E8DB6CE-E7BD-47B5-A298-B4B9F3A3D916}" presName="aNode" presStyleLbl="fgAcc1" presStyleIdx="0" presStyleCnt="5" custLinFactY="2139" custLinFactNeighborY="100000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EC2E727-9393-43FF-BC06-6F07D6B049F7}" type="pres">
      <dgm:prSet presAssocID="{7E8DB6CE-E7BD-47B5-A298-B4B9F3A3D916}" presName="aSpace" presStyleCnt="0"/>
      <dgm:spPr/>
    </dgm:pt>
    <dgm:pt modelId="{CF4BE665-43CE-46F1-99D7-C53FC6A78A67}" type="pres">
      <dgm:prSet presAssocID="{55D8A13B-19BD-40AF-9F08-6641F9BF7D60}" presName="aNode" presStyleLbl="fgAcc1" presStyleIdx="1" presStyleCnt="5" custLinFactY="109869" custLinFactNeighborX="120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DD3AF-2588-489A-A805-F5780293491F}" type="pres">
      <dgm:prSet presAssocID="{55D8A13B-19BD-40AF-9F08-6641F9BF7D60}" presName="aSpace" presStyleCnt="0"/>
      <dgm:spPr/>
    </dgm:pt>
    <dgm:pt modelId="{D1A521FF-14C1-45CD-95D8-42FCC58987C2}" type="pres">
      <dgm:prSet presAssocID="{EE90768C-1A8B-4A03-A9C6-B4EB59E97F66}" presName="aNode" presStyleLbl="fgAcc1" presStyleIdx="2" presStyleCnt="5" custLinFactY="114069" custLinFactNeighborX="1602" custLinFactNeighborY="200000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832DBC60-A4F6-421E-BEFE-5524707C5A86}" type="pres">
      <dgm:prSet presAssocID="{EE90768C-1A8B-4A03-A9C6-B4EB59E97F66}" presName="aSpace" presStyleCnt="0"/>
      <dgm:spPr/>
    </dgm:pt>
    <dgm:pt modelId="{7BFF1DB1-E97F-4A6C-A316-B6F4B58F8C01}" type="pres">
      <dgm:prSet presAssocID="{2356EE93-CB1D-4517-842E-BAA0F5BCC8B4}" presName="aNode" presStyleLbl="fgAcc1" presStyleIdx="3" presStyleCnt="5" custLinFactY="121388" custLinFactNeighborX="0" custLinFactNeighborY="200000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D9C110B7-36E1-49F1-BD10-04F31AFBFD1B}" type="pres">
      <dgm:prSet presAssocID="{2356EE93-CB1D-4517-842E-BAA0F5BCC8B4}" presName="aSpace" presStyleCnt="0"/>
      <dgm:spPr/>
    </dgm:pt>
    <dgm:pt modelId="{090A33FD-C0D3-4C6E-8384-4EB0291A5913}" type="pres">
      <dgm:prSet presAssocID="{A35542D8-287A-4793-8EA7-CA91D2D3B1B1}" presName="aNode" presStyleLbl="fgAcc1" presStyleIdx="4" presStyleCnt="5" custLinFactY="-286384" custLinFactNeighborX="0" custLinFactNeighborY="-300000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C5D0FD39-8367-433C-8AFC-D231518A34E1}" type="pres">
      <dgm:prSet presAssocID="{A35542D8-287A-4793-8EA7-CA91D2D3B1B1}" presName="aSpace" presStyleCnt="0"/>
      <dgm:spPr/>
    </dgm:pt>
  </dgm:ptLst>
  <dgm:cxnLst>
    <dgm:cxn modelId="{74D634B3-08A0-4A88-9EF2-E69A98944D99}" srcId="{398156A8-982B-495B-94A7-66AC421879C3}" destId="{55D8A13B-19BD-40AF-9F08-6641F9BF7D60}" srcOrd="1" destOrd="0" parTransId="{0A1F04E9-32A9-4808-8D98-FBA93D6F4CC9}" sibTransId="{3322D3D7-212D-4729-B715-DBA4BB7FEED3}"/>
    <dgm:cxn modelId="{6CC39381-4013-4F46-B18F-9F4D98724EC5}" srcId="{398156A8-982B-495B-94A7-66AC421879C3}" destId="{EE90768C-1A8B-4A03-A9C6-B4EB59E97F66}" srcOrd="2" destOrd="0" parTransId="{134EEDE6-250F-4888-8566-92F35BB189E1}" sibTransId="{20951C91-46A6-4564-A242-C8530C03F2EC}"/>
    <dgm:cxn modelId="{A5828458-1ECB-40BD-803D-42EF58124240}" type="presOf" srcId="{7E8DB6CE-E7BD-47B5-A298-B4B9F3A3D916}" destId="{003B134E-C92B-42E1-970B-E3A9E388D547}" srcOrd="0" destOrd="0" presId="urn:microsoft.com/office/officeart/2005/8/layout/pyramid2"/>
    <dgm:cxn modelId="{67F6FA61-90B1-4E7F-A2D1-36B06563DE7D}" type="presOf" srcId="{A35542D8-287A-4793-8EA7-CA91D2D3B1B1}" destId="{090A33FD-C0D3-4C6E-8384-4EB0291A5913}" srcOrd="0" destOrd="0" presId="urn:microsoft.com/office/officeart/2005/8/layout/pyramid2"/>
    <dgm:cxn modelId="{C7248993-A691-432D-BF56-775FBCFCC522}" srcId="{398156A8-982B-495B-94A7-66AC421879C3}" destId="{7E8DB6CE-E7BD-47B5-A298-B4B9F3A3D916}" srcOrd="0" destOrd="0" parTransId="{C1A20BEC-A0A5-4F57-B3CA-6028C4E47257}" sibTransId="{51E27BEA-9457-4933-A339-E7C25F4BD652}"/>
    <dgm:cxn modelId="{236C8635-0829-4A43-B36E-5DD7DB5E6A3A}" type="presOf" srcId="{55D8A13B-19BD-40AF-9F08-6641F9BF7D60}" destId="{CF4BE665-43CE-46F1-99D7-C53FC6A78A67}" srcOrd="0" destOrd="0" presId="urn:microsoft.com/office/officeart/2005/8/layout/pyramid2"/>
    <dgm:cxn modelId="{9712E6CB-BA21-44D9-819A-BA08CD0AFE2C}" type="presOf" srcId="{2356EE93-CB1D-4517-842E-BAA0F5BCC8B4}" destId="{7BFF1DB1-E97F-4A6C-A316-B6F4B58F8C01}" srcOrd="0" destOrd="0" presId="urn:microsoft.com/office/officeart/2005/8/layout/pyramid2"/>
    <dgm:cxn modelId="{BFA0A227-7BF3-4216-9EA7-09CE02789482}" type="presOf" srcId="{EE90768C-1A8B-4A03-A9C6-B4EB59E97F66}" destId="{D1A521FF-14C1-45CD-95D8-42FCC58987C2}" srcOrd="0" destOrd="0" presId="urn:microsoft.com/office/officeart/2005/8/layout/pyramid2"/>
    <dgm:cxn modelId="{C07403FC-1ECE-4938-BB43-481CFD936949}" srcId="{398156A8-982B-495B-94A7-66AC421879C3}" destId="{A35542D8-287A-4793-8EA7-CA91D2D3B1B1}" srcOrd="4" destOrd="0" parTransId="{E1726933-A827-4029-8424-29A0A46D70B8}" sibTransId="{692D96B0-4E56-408E-BC4F-B3B1A9229EB4}"/>
    <dgm:cxn modelId="{F9C490C5-0BF6-4F59-841E-93AD4331B225}" srcId="{398156A8-982B-495B-94A7-66AC421879C3}" destId="{2356EE93-CB1D-4517-842E-BAA0F5BCC8B4}" srcOrd="3" destOrd="0" parTransId="{C13C00AE-8BE4-46B8-AE0B-9DBC58C27D9C}" sibTransId="{B945D3AF-9DEE-4CC1-A7A2-56967CD52F54}"/>
    <dgm:cxn modelId="{9DD420D0-38ED-4678-ADF2-AB9710EF2E7A}" type="presOf" srcId="{398156A8-982B-495B-94A7-66AC421879C3}" destId="{2E40E494-33BC-4134-B8E9-FB3440696421}" srcOrd="0" destOrd="0" presId="urn:microsoft.com/office/officeart/2005/8/layout/pyramid2"/>
    <dgm:cxn modelId="{1BB22C92-F448-4862-8A81-36E2C16B71B5}" type="presParOf" srcId="{2E40E494-33BC-4134-B8E9-FB3440696421}" destId="{0CB2CE54-6788-4ACC-A329-78324B731B61}" srcOrd="0" destOrd="0" presId="urn:microsoft.com/office/officeart/2005/8/layout/pyramid2"/>
    <dgm:cxn modelId="{3C424D0C-DADD-45CB-8ACF-504104A4EFB2}" type="presParOf" srcId="{2E40E494-33BC-4134-B8E9-FB3440696421}" destId="{FD9DBFED-7FD5-40E8-BF55-E49618DBD344}" srcOrd="1" destOrd="0" presId="urn:microsoft.com/office/officeart/2005/8/layout/pyramid2"/>
    <dgm:cxn modelId="{5704CEC8-5910-4078-B5BE-0DA4C8202923}" type="presParOf" srcId="{FD9DBFED-7FD5-40E8-BF55-E49618DBD344}" destId="{003B134E-C92B-42E1-970B-E3A9E388D547}" srcOrd="0" destOrd="0" presId="urn:microsoft.com/office/officeart/2005/8/layout/pyramid2"/>
    <dgm:cxn modelId="{72A21F5E-BE75-424B-9CE1-65F96B22DC24}" type="presParOf" srcId="{FD9DBFED-7FD5-40E8-BF55-E49618DBD344}" destId="{5EC2E727-9393-43FF-BC06-6F07D6B049F7}" srcOrd="1" destOrd="0" presId="urn:microsoft.com/office/officeart/2005/8/layout/pyramid2"/>
    <dgm:cxn modelId="{D9C5A150-7EE6-42B5-BC02-1D556EEFE59A}" type="presParOf" srcId="{FD9DBFED-7FD5-40E8-BF55-E49618DBD344}" destId="{CF4BE665-43CE-46F1-99D7-C53FC6A78A67}" srcOrd="2" destOrd="0" presId="urn:microsoft.com/office/officeart/2005/8/layout/pyramid2"/>
    <dgm:cxn modelId="{73482087-84E8-4899-A939-5652125D53F1}" type="presParOf" srcId="{FD9DBFED-7FD5-40E8-BF55-E49618DBD344}" destId="{B84DD3AF-2588-489A-A805-F5780293491F}" srcOrd="3" destOrd="0" presId="urn:microsoft.com/office/officeart/2005/8/layout/pyramid2"/>
    <dgm:cxn modelId="{D3B98209-18A4-41F6-846B-62CA3A284400}" type="presParOf" srcId="{FD9DBFED-7FD5-40E8-BF55-E49618DBD344}" destId="{D1A521FF-14C1-45CD-95D8-42FCC58987C2}" srcOrd="4" destOrd="0" presId="urn:microsoft.com/office/officeart/2005/8/layout/pyramid2"/>
    <dgm:cxn modelId="{54A668A4-2E9D-48CD-B143-D7FCEEE225F6}" type="presParOf" srcId="{FD9DBFED-7FD5-40E8-BF55-E49618DBD344}" destId="{832DBC60-A4F6-421E-BEFE-5524707C5A86}" srcOrd="5" destOrd="0" presId="urn:microsoft.com/office/officeart/2005/8/layout/pyramid2"/>
    <dgm:cxn modelId="{DCCBCA07-8647-4C8D-A35F-6F7E4A596DF6}" type="presParOf" srcId="{FD9DBFED-7FD5-40E8-BF55-E49618DBD344}" destId="{7BFF1DB1-E97F-4A6C-A316-B6F4B58F8C01}" srcOrd="6" destOrd="0" presId="urn:microsoft.com/office/officeart/2005/8/layout/pyramid2"/>
    <dgm:cxn modelId="{83AFAB6F-77FA-4D54-86AD-547E3FAD4DF4}" type="presParOf" srcId="{FD9DBFED-7FD5-40E8-BF55-E49618DBD344}" destId="{D9C110B7-36E1-49F1-BD10-04F31AFBFD1B}" srcOrd="7" destOrd="0" presId="urn:microsoft.com/office/officeart/2005/8/layout/pyramid2"/>
    <dgm:cxn modelId="{FE022E6D-03FE-44A3-A448-3240A29FC9F4}" type="presParOf" srcId="{FD9DBFED-7FD5-40E8-BF55-E49618DBD344}" destId="{090A33FD-C0D3-4C6E-8384-4EB0291A5913}" srcOrd="8" destOrd="0" presId="urn:microsoft.com/office/officeart/2005/8/layout/pyramid2"/>
    <dgm:cxn modelId="{5AA4426C-3467-4947-9B0F-CA48B4C7D6C9}" type="presParOf" srcId="{FD9DBFED-7FD5-40E8-BF55-E49618DBD344}" destId="{C5D0FD39-8367-433C-8AFC-D231518A34E1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464DC-C2CF-4AD3-97B7-F517D8CF4E1C}">
      <dsp:nvSpPr>
        <dsp:cNvPr id="0" name=""/>
        <dsp:cNvSpPr/>
      </dsp:nvSpPr>
      <dsp:spPr>
        <a:xfrm>
          <a:off x="154273" y="1723674"/>
          <a:ext cx="1245152" cy="1497389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C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Opšti</a:t>
          </a:r>
          <a:endParaRPr kumimoji="0" lang="sr-Cyrl-RS" sz="20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+mn-lt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C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cilj</a:t>
          </a:r>
          <a:r>
            <a:rPr kumimoji="0" lang="sr-Cyrl-R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 1</a:t>
          </a:r>
          <a:endParaRPr lang="sr-Cyrl-RS" sz="2000" b="1" kern="1200" dirty="0">
            <a:solidFill>
              <a:schemeClr val="bg1"/>
            </a:solidFill>
          </a:endParaRPr>
        </a:p>
      </dsp:txBody>
      <dsp:txXfrm>
        <a:off x="190742" y="1760143"/>
        <a:ext cx="1172214" cy="1424451"/>
      </dsp:txXfrm>
    </dsp:sp>
    <dsp:sp modelId="{F317EEC9-C831-4563-BE72-76FA78A81FA6}">
      <dsp:nvSpPr>
        <dsp:cNvPr id="0" name=""/>
        <dsp:cNvSpPr/>
      </dsp:nvSpPr>
      <dsp:spPr>
        <a:xfrm rot="17685640">
          <a:off x="974649" y="1793109"/>
          <a:ext cx="1461795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461795" y="15556"/>
              </a:lnTo>
            </a:path>
          </a:pathLst>
        </a:custGeom>
        <a:noFill/>
        <a:ln w="5715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1669002" y="1772121"/>
        <a:ext cx="73089" cy="73089"/>
      </dsp:txXfrm>
    </dsp:sp>
    <dsp:sp modelId="{F6FABAA1-6C8B-4FEE-A6F9-03092533BBB4}">
      <dsp:nvSpPr>
        <dsp:cNvPr id="0" name=""/>
        <dsp:cNvSpPr/>
      </dsp:nvSpPr>
      <dsp:spPr>
        <a:xfrm>
          <a:off x="2011668" y="674355"/>
          <a:ext cx="1994887" cy="94121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C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 </a:t>
          </a:r>
          <a:r>
            <a:rPr kumimoji="0" lang="sr-Cyrl-R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Poseban </a:t>
          </a:r>
          <a:r>
            <a:rPr kumimoji="0" lang="sr-Latn-C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cilj</a:t>
          </a:r>
          <a:r>
            <a:rPr kumimoji="0" lang="sr-Cyrl-RS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 1.1</a:t>
          </a:r>
          <a:endParaRPr lang="sr-Cyrl-RS" sz="2000" b="1" kern="1200" dirty="0">
            <a:solidFill>
              <a:schemeClr val="bg1"/>
            </a:solidFill>
          </a:endParaRPr>
        </a:p>
      </dsp:txBody>
      <dsp:txXfrm>
        <a:off x="2039235" y="701922"/>
        <a:ext cx="1939753" cy="886081"/>
      </dsp:txXfrm>
    </dsp:sp>
    <dsp:sp modelId="{D4D95498-C4E6-4077-9DAC-3EC6A5562BE5}">
      <dsp:nvSpPr>
        <dsp:cNvPr id="0" name=""/>
        <dsp:cNvSpPr/>
      </dsp:nvSpPr>
      <dsp:spPr>
        <a:xfrm rot="19306664">
          <a:off x="3919580" y="878394"/>
          <a:ext cx="811397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811397" y="15556"/>
              </a:lnTo>
            </a:path>
          </a:pathLst>
        </a:custGeom>
        <a:noFill/>
        <a:ln w="5715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4304994" y="873666"/>
        <a:ext cx="40569" cy="40569"/>
      </dsp:txXfrm>
    </dsp:sp>
    <dsp:sp modelId="{15C21E87-ED4F-400F-B159-75AB7CFA0C77}">
      <dsp:nvSpPr>
        <dsp:cNvPr id="0" name=""/>
        <dsp:cNvSpPr/>
      </dsp:nvSpPr>
      <dsp:spPr>
        <a:xfrm>
          <a:off x="4644002" y="414930"/>
          <a:ext cx="1572789" cy="45601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Cyrl-RS" sz="2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 1.1.1 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4657358" y="428286"/>
        <a:ext cx="1546077" cy="429306"/>
      </dsp:txXfrm>
    </dsp:sp>
    <dsp:sp modelId="{4DC4BF22-ACDD-47CD-AD7D-CBC680B7287E}">
      <dsp:nvSpPr>
        <dsp:cNvPr id="0" name=""/>
        <dsp:cNvSpPr/>
      </dsp:nvSpPr>
      <dsp:spPr>
        <a:xfrm rot="20042219">
          <a:off x="6179779" y="466823"/>
          <a:ext cx="733499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733499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28191" y="464042"/>
        <a:ext cx="36674" cy="36674"/>
      </dsp:txXfrm>
    </dsp:sp>
    <dsp:sp modelId="{5550F80A-73D0-4395-870C-09A8C2942F7B}">
      <dsp:nvSpPr>
        <dsp:cNvPr id="0" name=""/>
        <dsp:cNvSpPr/>
      </dsp:nvSpPr>
      <dsp:spPr>
        <a:xfrm>
          <a:off x="6876264" y="126904"/>
          <a:ext cx="1845064" cy="38983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/>
            <a:t>Aktivnost 1.1.1.1</a:t>
          </a:r>
          <a:endParaRPr lang="sr-Cyrl-RS" sz="2000" kern="1200" dirty="0"/>
        </a:p>
      </dsp:txBody>
      <dsp:txXfrm>
        <a:off x="6887682" y="138322"/>
        <a:ext cx="1822228" cy="366996"/>
      </dsp:txXfrm>
    </dsp:sp>
    <dsp:sp modelId="{87F5279C-5C6C-4EED-9E32-CD6A0AEF532A}">
      <dsp:nvSpPr>
        <dsp:cNvPr id="0" name=""/>
        <dsp:cNvSpPr/>
      </dsp:nvSpPr>
      <dsp:spPr>
        <a:xfrm rot="861634">
          <a:off x="6206157" y="711803"/>
          <a:ext cx="68074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80742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29510" y="710341"/>
        <a:ext cx="34037" cy="34037"/>
      </dsp:txXfrm>
    </dsp:sp>
    <dsp:sp modelId="{101AA44A-7BC2-43BA-B023-6698FA3FA71C}">
      <dsp:nvSpPr>
        <dsp:cNvPr id="0" name=""/>
        <dsp:cNvSpPr/>
      </dsp:nvSpPr>
      <dsp:spPr>
        <a:xfrm>
          <a:off x="6876264" y="630962"/>
          <a:ext cx="1882430" cy="36163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/>
            <a:t>Aktivnost 1.1.1.2.</a:t>
          </a:r>
          <a:endParaRPr lang="sr-Cyrl-RS" sz="2000" kern="1200" dirty="0"/>
        </a:p>
      </dsp:txBody>
      <dsp:txXfrm>
        <a:off x="6886856" y="641554"/>
        <a:ext cx="1861246" cy="340449"/>
      </dsp:txXfrm>
    </dsp:sp>
    <dsp:sp modelId="{B5C395BF-EBF6-443E-A7BA-18DC4D3A8066}">
      <dsp:nvSpPr>
        <dsp:cNvPr id="0" name=""/>
        <dsp:cNvSpPr/>
      </dsp:nvSpPr>
      <dsp:spPr>
        <a:xfrm rot="2589852">
          <a:off x="6094461" y="936638"/>
          <a:ext cx="904134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904134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23925" y="929591"/>
        <a:ext cx="45206" cy="45206"/>
      </dsp:txXfrm>
    </dsp:sp>
    <dsp:sp modelId="{2D5FC992-4798-4E6D-ABC4-223A218FBF38}">
      <dsp:nvSpPr>
        <dsp:cNvPr id="0" name=""/>
        <dsp:cNvSpPr/>
      </dsp:nvSpPr>
      <dsp:spPr>
        <a:xfrm>
          <a:off x="6876264" y="1063009"/>
          <a:ext cx="1882430" cy="39688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/>
            <a:t>Aktivnost 1.1.1.3.</a:t>
          </a:r>
          <a:endParaRPr lang="sr-Cyrl-RS" sz="2000" kern="1200" dirty="0"/>
        </a:p>
      </dsp:txBody>
      <dsp:txXfrm>
        <a:off x="6887888" y="1074633"/>
        <a:ext cx="1859182" cy="373634"/>
      </dsp:txXfrm>
    </dsp:sp>
    <dsp:sp modelId="{CA0F8198-4329-492D-BD02-79D5E711F1FD}">
      <dsp:nvSpPr>
        <dsp:cNvPr id="0" name=""/>
        <dsp:cNvSpPr/>
      </dsp:nvSpPr>
      <dsp:spPr>
        <a:xfrm rot="2602394">
          <a:off x="3873276" y="1464548"/>
          <a:ext cx="976026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976026" y="15556"/>
              </a:lnTo>
            </a:path>
          </a:pathLst>
        </a:custGeom>
        <a:noFill/>
        <a:ln w="5715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4336889" y="1455704"/>
        <a:ext cx="48801" cy="48801"/>
      </dsp:txXfrm>
    </dsp:sp>
    <dsp:sp modelId="{B8257F35-2ADC-496B-9598-621BFAE9D997}">
      <dsp:nvSpPr>
        <dsp:cNvPr id="0" name=""/>
        <dsp:cNvSpPr/>
      </dsp:nvSpPr>
      <dsp:spPr>
        <a:xfrm>
          <a:off x="4716024" y="1567067"/>
          <a:ext cx="1569100" cy="496359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Cyrl-RS" sz="2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</a:t>
          </a:r>
          <a:r>
            <a:rPr lang="sr-Cyrl-RS" sz="2000" kern="1200" dirty="0" smtClean="0">
              <a:solidFill>
                <a:schemeClr val="bg1"/>
              </a:solidFill>
            </a:rPr>
            <a:t> 1.1.2 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4730562" y="1581605"/>
        <a:ext cx="1540024" cy="467283"/>
      </dsp:txXfrm>
    </dsp:sp>
    <dsp:sp modelId="{551CACE3-4579-4C51-B0E6-293EEE18794A}">
      <dsp:nvSpPr>
        <dsp:cNvPr id="0" name=""/>
        <dsp:cNvSpPr/>
      </dsp:nvSpPr>
      <dsp:spPr>
        <a:xfrm rot="365863">
          <a:off x="6283443" y="1831266"/>
          <a:ext cx="594503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94503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65832" y="1831960"/>
        <a:ext cx="29725" cy="29725"/>
      </dsp:txXfrm>
    </dsp:sp>
    <dsp:sp modelId="{30906599-662F-4346-85E5-A4A5F29EA34F}">
      <dsp:nvSpPr>
        <dsp:cNvPr id="0" name=""/>
        <dsp:cNvSpPr/>
      </dsp:nvSpPr>
      <dsp:spPr>
        <a:xfrm>
          <a:off x="6876264" y="1711083"/>
          <a:ext cx="1882430" cy="33463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/>
            <a:t>Aktivnost 1.1.2.1</a:t>
          </a:r>
          <a:endParaRPr lang="sr-Cyrl-RS" sz="2000" kern="1200" dirty="0"/>
        </a:p>
      </dsp:txBody>
      <dsp:txXfrm>
        <a:off x="6886065" y="1720884"/>
        <a:ext cx="1862828" cy="315028"/>
      </dsp:txXfrm>
    </dsp:sp>
    <dsp:sp modelId="{E77B1DBF-344C-4CDE-AD84-2CACED4DA4B4}">
      <dsp:nvSpPr>
        <dsp:cNvPr id="0" name=""/>
        <dsp:cNvSpPr/>
      </dsp:nvSpPr>
      <dsp:spPr>
        <a:xfrm rot="2422870">
          <a:off x="6192681" y="2051072"/>
          <a:ext cx="776027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776027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61294" y="2047228"/>
        <a:ext cx="38801" cy="38801"/>
      </dsp:txXfrm>
    </dsp:sp>
    <dsp:sp modelId="{CF164378-C7FB-44B9-9CBC-7F0D42CEEACC}">
      <dsp:nvSpPr>
        <dsp:cNvPr id="0" name=""/>
        <dsp:cNvSpPr/>
      </dsp:nvSpPr>
      <dsp:spPr>
        <a:xfrm>
          <a:off x="6876264" y="2143129"/>
          <a:ext cx="1882430" cy="34976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smtClean="0"/>
            <a:t>Aktivnost 1.1.2.2</a:t>
          </a:r>
          <a:r>
            <a:rPr lang="sr-Cyrl-RS" sz="2000" kern="1200" dirty="0" smtClean="0"/>
            <a:t>.</a:t>
          </a:r>
          <a:endParaRPr lang="sr-Cyrl-RS" sz="2000" kern="1200" dirty="0"/>
        </a:p>
      </dsp:txBody>
      <dsp:txXfrm>
        <a:off x="6886508" y="2153373"/>
        <a:ext cx="1861942" cy="329277"/>
      </dsp:txXfrm>
    </dsp:sp>
    <dsp:sp modelId="{8126D5E8-E1A9-4C0A-945F-311572C9072A}">
      <dsp:nvSpPr>
        <dsp:cNvPr id="0" name=""/>
        <dsp:cNvSpPr/>
      </dsp:nvSpPr>
      <dsp:spPr>
        <a:xfrm rot="3883724">
          <a:off x="989752" y="3103243"/>
          <a:ext cx="142968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429688" y="15556"/>
              </a:lnTo>
            </a:path>
          </a:pathLst>
        </a:custGeom>
        <a:noFill/>
        <a:ln w="5715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1668854" y="3083057"/>
        <a:ext cx="71484" cy="71484"/>
      </dsp:txXfrm>
    </dsp:sp>
    <dsp:sp modelId="{13265391-829C-4000-98DD-546F5CABA9F9}">
      <dsp:nvSpPr>
        <dsp:cNvPr id="0" name=""/>
        <dsp:cNvSpPr/>
      </dsp:nvSpPr>
      <dsp:spPr>
        <a:xfrm>
          <a:off x="2009766" y="3275291"/>
          <a:ext cx="2034173" cy="97988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/>
            <a:t> Poseban cilj 1.2</a:t>
          </a:r>
          <a:endParaRPr lang="sr-Cyrl-RS" sz="2000" b="1" kern="1200" dirty="0"/>
        </a:p>
      </dsp:txBody>
      <dsp:txXfrm>
        <a:off x="2038466" y="3303991"/>
        <a:ext cx="1976773" cy="922480"/>
      </dsp:txXfrm>
    </dsp:sp>
    <dsp:sp modelId="{9D366810-EB09-4BEA-8FEF-F48257A0D360}">
      <dsp:nvSpPr>
        <dsp:cNvPr id="0" name=""/>
        <dsp:cNvSpPr/>
      </dsp:nvSpPr>
      <dsp:spPr>
        <a:xfrm rot="18220781">
          <a:off x="3776020" y="3249170"/>
          <a:ext cx="1202917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202917" y="15556"/>
              </a:lnTo>
            </a:path>
          </a:pathLst>
        </a:custGeom>
        <a:noFill/>
        <a:ln w="5715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4347406" y="3234654"/>
        <a:ext cx="60145" cy="60145"/>
      </dsp:txXfrm>
    </dsp:sp>
    <dsp:sp modelId="{A77E626D-1261-40AA-8777-C4C5CF4C3410}">
      <dsp:nvSpPr>
        <dsp:cNvPr id="0" name=""/>
        <dsp:cNvSpPr/>
      </dsp:nvSpPr>
      <dsp:spPr>
        <a:xfrm>
          <a:off x="4711017" y="2522396"/>
          <a:ext cx="1610702" cy="48365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Cyrl-RS" sz="2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</a:t>
          </a:r>
          <a:r>
            <a:rPr lang="sr-Cyrl-RS" sz="2000" kern="1200" dirty="0" smtClean="0">
              <a:solidFill>
                <a:schemeClr val="bg1"/>
              </a:solidFill>
            </a:rPr>
            <a:t> 1.2.1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4725183" y="2536562"/>
        <a:ext cx="1582370" cy="455320"/>
      </dsp:txXfrm>
    </dsp:sp>
    <dsp:sp modelId="{584A623B-2E08-4F11-93B8-FE4234070887}">
      <dsp:nvSpPr>
        <dsp:cNvPr id="0" name=""/>
        <dsp:cNvSpPr/>
      </dsp:nvSpPr>
      <dsp:spPr>
        <a:xfrm rot="909537">
          <a:off x="6311823" y="2823034"/>
          <a:ext cx="568783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68783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81996" y="2824371"/>
        <a:ext cx="28439" cy="28439"/>
      </dsp:txXfrm>
    </dsp:sp>
    <dsp:sp modelId="{2693F8E8-9C29-46C6-83C9-A23FBF97446F}">
      <dsp:nvSpPr>
        <dsp:cNvPr id="0" name=""/>
        <dsp:cNvSpPr/>
      </dsp:nvSpPr>
      <dsp:spPr>
        <a:xfrm>
          <a:off x="6870711" y="2735106"/>
          <a:ext cx="1882430" cy="35570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bg1"/>
              </a:solidFill>
            </a:rPr>
            <a:t>Aktivnost 1.2.1.1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6881129" y="2745524"/>
        <a:ext cx="1861594" cy="334868"/>
      </dsp:txXfrm>
    </dsp:sp>
    <dsp:sp modelId="{8B03739C-6BBD-4584-9F23-B5F2CBD1B042}">
      <dsp:nvSpPr>
        <dsp:cNvPr id="0" name=""/>
        <dsp:cNvSpPr/>
      </dsp:nvSpPr>
      <dsp:spPr>
        <a:xfrm rot="2865783">
          <a:off x="6187859" y="3051001"/>
          <a:ext cx="816711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816711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75797" y="3046140"/>
        <a:ext cx="40835" cy="40835"/>
      </dsp:txXfrm>
    </dsp:sp>
    <dsp:sp modelId="{FA19F662-761E-4D7A-95C6-338A72D2F260}">
      <dsp:nvSpPr>
        <dsp:cNvPr id="0" name=""/>
        <dsp:cNvSpPr/>
      </dsp:nvSpPr>
      <dsp:spPr>
        <a:xfrm>
          <a:off x="6870711" y="3194993"/>
          <a:ext cx="1882430" cy="34779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bg1"/>
              </a:solidFill>
            </a:rPr>
            <a:t>Aktivnost 1.2.1.2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6880898" y="3205180"/>
        <a:ext cx="1862056" cy="327423"/>
      </dsp:txXfrm>
    </dsp:sp>
    <dsp:sp modelId="{F1963DED-A241-4242-BC88-7734141CA932}">
      <dsp:nvSpPr>
        <dsp:cNvPr id="0" name=""/>
        <dsp:cNvSpPr/>
      </dsp:nvSpPr>
      <dsp:spPr>
        <a:xfrm rot="3785496">
          <a:off x="5989682" y="3289531"/>
          <a:ext cx="1213066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213066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565888" y="3274761"/>
        <a:ext cx="60653" cy="60653"/>
      </dsp:txXfrm>
    </dsp:sp>
    <dsp:sp modelId="{1D462BE3-A717-4E02-9494-71A24CEF9342}">
      <dsp:nvSpPr>
        <dsp:cNvPr id="0" name=""/>
        <dsp:cNvSpPr/>
      </dsp:nvSpPr>
      <dsp:spPr>
        <a:xfrm>
          <a:off x="6870711" y="3654881"/>
          <a:ext cx="1882430" cy="38214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bg1"/>
              </a:solidFill>
            </a:rPr>
            <a:t>Aktivnost 1.2.1.3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6881904" y="3666074"/>
        <a:ext cx="1860044" cy="359756"/>
      </dsp:txXfrm>
    </dsp:sp>
    <dsp:sp modelId="{7D31E51B-18C5-402F-B576-50EE4D97849B}">
      <dsp:nvSpPr>
        <dsp:cNvPr id="0" name=""/>
        <dsp:cNvSpPr/>
      </dsp:nvSpPr>
      <dsp:spPr>
        <a:xfrm rot="3414821">
          <a:off x="3766492" y="4261589"/>
          <a:ext cx="122197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221972" y="15556"/>
              </a:lnTo>
            </a:path>
          </a:pathLst>
        </a:custGeom>
        <a:noFill/>
        <a:ln w="5715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4346929" y="4246596"/>
        <a:ext cx="61098" cy="61098"/>
      </dsp:txXfrm>
    </dsp:sp>
    <dsp:sp modelId="{F585E253-716F-40BA-B0B9-A439443DCE21}">
      <dsp:nvSpPr>
        <dsp:cNvPr id="0" name=""/>
        <dsp:cNvSpPr/>
      </dsp:nvSpPr>
      <dsp:spPr>
        <a:xfrm>
          <a:off x="4711017" y="4559031"/>
          <a:ext cx="1718188" cy="46005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Cyrl-RS" sz="2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Mera</a:t>
          </a:r>
          <a:r>
            <a:rPr lang="sr-Cyrl-RS" sz="2000" kern="1200" dirty="0" smtClean="0">
              <a:solidFill>
                <a:schemeClr val="bg1"/>
              </a:solidFill>
            </a:rPr>
            <a:t> 1.2.2.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4724492" y="4572506"/>
        <a:ext cx="1691238" cy="433106"/>
      </dsp:txXfrm>
    </dsp:sp>
    <dsp:sp modelId="{940470B2-3DD0-4475-A5C2-52D15622B8AD}">
      <dsp:nvSpPr>
        <dsp:cNvPr id="0" name=""/>
        <dsp:cNvSpPr/>
      </dsp:nvSpPr>
      <dsp:spPr>
        <a:xfrm rot="19671415">
          <a:off x="6389244" y="4634794"/>
          <a:ext cx="52142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21428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636923" y="4637314"/>
        <a:ext cx="26071" cy="26071"/>
      </dsp:txXfrm>
    </dsp:sp>
    <dsp:sp modelId="{11F79FD5-1416-4D87-A37A-DA9C1924E9E7}">
      <dsp:nvSpPr>
        <dsp:cNvPr id="0" name=""/>
        <dsp:cNvSpPr/>
      </dsp:nvSpPr>
      <dsp:spPr>
        <a:xfrm>
          <a:off x="6870711" y="4339116"/>
          <a:ext cx="1882430" cy="345049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bg1"/>
              </a:solidFill>
            </a:rPr>
            <a:t>Aktivnost 1.2.2.1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6880817" y="4349222"/>
        <a:ext cx="1862218" cy="324837"/>
      </dsp:txXfrm>
    </dsp:sp>
    <dsp:sp modelId="{359052D2-5AFD-4A03-82B4-03A19ED6A387}">
      <dsp:nvSpPr>
        <dsp:cNvPr id="0" name=""/>
        <dsp:cNvSpPr/>
      </dsp:nvSpPr>
      <dsp:spPr>
        <a:xfrm rot="1389412">
          <a:off x="6409862" y="4867921"/>
          <a:ext cx="480193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480193" y="15556"/>
              </a:lnTo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500" kern="1200"/>
        </a:p>
      </dsp:txBody>
      <dsp:txXfrm>
        <a:off x="6637954" y="4871473"/>
        <a:ext cx="24009" cy="24009"/>
      </dsp:txXfrm>
    </dsp:sp>
    <dsp:sp modelId="{175C8BEA-5A9A-4949-B470-9BF14C0CAEC1}">
      <dsp:nvSpPr>
        <dsp:cNvPr id="0" name=""/>
        <dsp:cNvSpPr/>
      </dsp:nvSpPr>
      <dsp:spPr>
        <a:xfrm>
          <a:off x="6870711" y="4811164"/>
          <a:ext cx="1882430" cy="3334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bg1"/>
              </a:solidFill>
            </a:rPr>
            <a:t>Aktivnost 1.2.2.2</a:t>
          </a:r>
          <a:endParaRPr lang="sr-Cyrl-RS" sz="2000" kern="1200" dirty="0">
            <a:solidFill>
              <a:schemeClr val="bg1"/>
            </a:solidFill>
          </a:endParaRPr>
        </a:p>
      </dsp:txBody>
      <dsp:txXfrm>
        <a:off x="6880478" y="4820931"/>
        <a:ext cx="1862896" cy="313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AE33D-CD2B-4243-8ECC-ECE1B8416D85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592F1-FA94-4592-B339-B5A6DCA60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51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Svojevremeno razvijena kao koristan alat za</a:t>
            </a:r>
            <a:r>
              <a:rPr lang="sr-Cyrl-RS" baseline="0" dirty="0" smtClean="0"/>
              <a:t> potrebe nauke (NASA) i privatnog sektora (upravljanje ciljevima i rezultatima) u ciju planiranja i upravljanja kompleksnim projektima. LFA je prvi put upotrebljen kao planski alat u okviru razvojnih aktivnosti USAID, ranih 70-tih godina. Od tada se, s malim prilagođavanjima koristi od strane velikog broja razvojnih agencija u pružanju razvojne pomoći. EK zahteva primenu LFA i izradu logičke matrice, kao sastavni deo programiranja i EU projektnih aplikacija. </a:t>
            </a: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3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439385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15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580741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Reakcije na rizik </a:t>
            </a:r>
            <a:r>
              <a:rPr lang="sr-Cyrl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treba </a:t>
            </a:r>
            <a:r>
              <a:rPr lang="sr-Latn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 budu: održive</a:t>
            </a:r>
            <a:r>
              <a:rPr lang="sr-Cyrl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sr-Latn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ostvarive</a:t>
            </a:r>
            <a:r>
              <a:rPr lang="sr-Cyrl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sr-Latn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finansijski prihvatljive</a:t>
            </a: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16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151008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sr-Latn-CS" sz="1400" b="1" dirty="0" smtClean="0">
                <a:solidFill>
                  <a:schemeClr val="bg1"/>
                </a:solidFill>
              </a:rPr>
              <a:t>Reakcije na rizik </a:t>
            </a:r>
            <a:r>
              <a:rPr lang="sr-Cyrl-RS" sz="1400" b="1" dirty="0" smtClean="0">
                <a:solidFill>
                  <a:schemeClr val="bg1"/>
                </a:solidFill>
              </a:rPr>
              <a:t>treba </a:t>
            </a:r>
            <a:r>
              <a:rPr lang="sr-Latn-CS" sz="1400" b="1" dirty="0" smtClean="0">
                <a:solidFill>
                  <a:schemeClr val="bg1"/>
                </a:solidFill>
              </a:rPr>
              <a:t>da budu:</a:t>
            </a:r>
            <a:endParaRPr lang="sr-Cyrl-RS" sz="1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sr-Latn-CS" sz="1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chemeClr val="bg1"/>
                </a:solidFill>
              </a:rPr>
              <a:t>održive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chemeClr val="bg1"/>
                </a:solidFill>
              </a:rPr>
              <a:t>ostvarive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chemeClr val="bg1"/>
                </a:solidFill>
              </a:rPr>
              <a:t>finansijski prihvatljive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17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904621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21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350647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7FD77-C4BA-4134-AF5B-B7461974A2DE}" type="slidenum">
              <a:rPr lang="sr-Cyrl-RS" smtClean="0"/>
              <a:t>32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094076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7FD77-C4BA-4134-AF5B-B7461974A2DE}" type="slidenum">
              <a:rPr lang="sr-Cyrl-RS" smtClean="0"/>
              <a:t>33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840496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4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943514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b="1" dirty="0" smtClean="0"/>
              <a:t>Ukoliko</a:t>
            </a:r>
            <a:r>
              <a:rPr lang="sr-Cyrl-RS" dirty="0" smtClean="0"/>
              <a:t> su obezbeđeni ulazi (resursi), </a:t>
            </a:r>
            <a:r>
              <a:rPr lang="sr-Cyrl-RS" b="1" dirty="0" smtClean="0"/>
              <a:t>onda</a:t>
            </a:r>
            <a:r>
              <a:rPr lang="sr-Cyrl-RS" dirty="0" smtClean="0"/>
              <a:t> može da se započne s aktivnostima. </a:t>
            </a:r>
            <a:r>
              <a:rPr lang="sr-Cyrl-RS" b="1" dirty="0" smtClean="0"/>
              <a:t>Ukoliko</a:t>
            </a:r>
            <a:r>
              <a:rPr lang="sr-Cyrl-RS" baseline="0" dirty="0" smtClean="0"/>
              <a:t> su aktivnosti sprovedene i uz odgovarajuće pretpostavke, </a:t>
            </a:r>
            <a:r>
              <a:rPr lang="sr-Cyrl-RS" b="1" baseline="0" dirty="0" smtClean="0"/>
              <a:t>onda</a:t>
            </a:r>
            <a:r>
              <a:rPr lang="sr-Cyrl-RS" baseline="0" dirty="0" smtClean="0"/>
              <a:t> će mere biti sprovedene. Ukoliko su sprovedene mere i uz odgovarajuće pretpostavke, onda će posebni ciljevi biti ostvareni ...</a:t>
            </a: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5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286547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6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002166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Мера 7.1.1.2.1: </a:t>
            </a:r>
            <a:r>
              <a:rPr lang="sr-Cyrl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Побољшање квалитета понуде школског спорта</a:t>
            </a:r>
          </a:p>
          <a:p>
            <a:r>
              <a:rPr lang="sr-Cyrl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Izlazni rezultat: Broj sportskih sekcija koje vodi obučen kadar u 2018. povećan za 30% u odnosu na 2014.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592F1-FA94-4592-B339-B5A6DCA6001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65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9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805757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Odgovaraju na pitanje</a:t>
            </a:r>
            <a:r>
              <a:rPr lang="en-US" dirty="0" smtClean="0"/>
              <a:t>: “</a:t>
            </a:r>
            <a:r>
              <a:rPr lang="sr-Cyrl-RS" dirty="0" smtClean="0"/>
              <a:t>Koji spoljni faktori mogu da utiču na implementaciju plana i održivost efekata/koristi, ali su van kontrole i uticaja nadležne institucije</a:t>
            </a:r>
            <a:r>
              <a:rPr lang="en-US" dirty="0" smtClean="0"/>
              <a:t>” </a:t>
            </a:r>
            <a:r>
              <a:rPr lang="sr-Cyrl-RS" dirty="0" smtClean="0"/>
              <a:t>Pretpostavke su deo vertikalne logike plana. Definišu se prvo na nižim, pa potom na višim hijerarhijskim nivoima plana. </a:t>
            </a:r>
          </a:p>
          <a:p>
            <a:r>
              <a:rPr lang="sr-Cyrl-RS" dirty="0" smtClean="0"/>
              <a:t>Voditi računa da se pretpostavke opisuju dovoljno precizno da mogu da se prate eventualne promene.  </a:t>
            </a:r>
          </a:p>
          <a:p>
            <a:r>
              <a:rPr lang="sr-Cyrl-RS" dirty="0" smtClean="0"/>
              <a:t>Pretpostavke</a:t>
            </a:r>
            <a:r>
              <a:rPr lang="sr-Cyrl-RS" baseline="0" dirty="0" smtClean="0"/>
              <a:t> koje su važne, ali nije izgledno da će se ostvariti su „smrtonosne“ za plan. </a:t>
            </a: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10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364495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11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3436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14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08152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10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37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72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DCC4189-E723-45C3-8998-ED8881E4CF89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305163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67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87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66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2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07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13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3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0FF58-A18F-4B52-9D98-C163D1266FE7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4169C-46FD-4C95-BE2A-5956566FB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4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http://www.take-action.in.rs/take_action/wp-content/uploads/2012/02/Logo-MOS-cirilica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4000" b="1" dirty="0">
                <a:latin typeface="+mn-lt"/>
              </a:rPr>
              <a:t>PLANIRANJE </a:t>
            </a:r>
            <a:r>
              <a:rPr lang="sr-Cyrl-RS" sz="4000" b="1" dirty="0" smtClean="0">
                <a:latin typeface="+mn-lt"/>
              </a:rPr>
              <a:t>I SPROVOĐENJE PROGRAMA </a:t>
            </a:r>
            <a:r>
              <a:rPr lang="sr-Cyrl-RS" sz="4000" b="1" dirty="0">
                <a:latin typeface="+mn-lt"/>
              </a:rPr>
              <a:t>RAZVOJA SPORTA U JLS</a:t>
            </a:r>
            <a:endParaRPr lang="en-GB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r-Cyrl-RS" sz="44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sr-Cyrl-RS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r-Cyrl-RS" sz="3600" b="1" dirty="0" smtClean="0"/>
              <a:t>DRUGA SESIJA</a:t>
            </a:r>
          </a:p>
          <a:p>
            <a:pPr marL="0" indent="0" algn="ctr">
              <a:buNone/>
            </a:pPr>
            <a:r>
              <a:rPr lang="sr-Cyrl-RS" sz="3600" b="1" dirty="0" smtClean="0"/>
              <a:t>Novembar, 2015</a:t>
            </a:r>
            <a:endParaRPr lang="sr-Cyrl-RS" sz="3600" b="1" dirty="0"/>
          </a:p>
          <a:p>
            <a:pPr marL="0" indent="0" algn="ctr">
              <a:buNone/>
            </a:pPr>
            <a:endParaRPr lang="sr-Cyrl-RS" sz="3600" b="1" dirty="0" smtClean="0"/>
          </a:p>
          <a:p>
            <a:pPr marL="0" indent="0" algn="ctr">
              <a:buNone/>
            </a:pPr>
            <a:r>
              <a:rPr lang="sr-Cyrl-RS" dirty="0"/>
              <a:t>Ministarstvo omladine i sporta</a:t>
            </a:r>
          </a:p>
          <a:p>
            <a:pPr marL="0" indent="0" algn="ctr">
              <a:buNone/>
            </a:pPr>
            <a:r>
              <a:rPr lang="sr-Cyrl-RS" dirty="0"/>
              <a:t>Stalna konferencija gradova i opština</a:t>
            </a:r>
            <a:endParaRPr lang="en-GB" dirty="0"/>
          </a:p>
          <a:p>
            <a:pPr marL="0" indent="0" algn="ctr">
              <a:buNone/>
            </a:pPr>
            <a:endParaRPr lang="en-GB" sz="3600" b="1" dirty="0"/>
          </a:p>
        </p:txBody>
      </p:sp>
      <p:pic>
        <p:nvPicPr>
          <p:cNvPr id="1026" name="Picture 2" descr="SKGO2-sr-cy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9" y="212412"/>
            <a:ext cx="2636565" cy="117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ttp://www.take-action.in.rs/take_action/wp-content/uploads/2012/02/Logo-MOS-cirilica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8" t="10147" r="4727" b="13771"/>
          <a:stretch>
            <a:fillRect/>
          </a:stretch>
        </p:blipFill>
        <p:spPr bwMode="auto">
          <a:xfrm>
            <a:off x="5089635" y="212411"/>
            <a:ext cx="1993745" cy="12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3" descr="Description: SDC logo NOVI veli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890" y="217856"/>
            <a:ext cx="2102522" cy="97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010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LOGIČKA </a:t>
            </a:r>
            <a:r>
              <a:rPr lang="sr-Cyrl-RS" sz="3600" b="1" dirty="0">
                <a:latin typeface="+mn-lt"/>
              </a:rPr>
              <a:t>MATRICA -PRETPOSTAVKE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412776"/>
            <a:ext cx="109728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r-Latn-CS" sz="3100" b="1" dirty="0"/>
              <a:t>Pretpostavke </a:t>
            </a:r>
            <a:r>
              <a:rPr lang="sr-Latn-CS" sz="3100" b="1" dirty="0" smtClean="0"/>
              <a:t>su</a:t>
            </a:r>
            <a:r>
              <a:rPr lang="sr-Cyrl-RS" sz="3100" dirty="0" smtClean="0"/>
              <a:t> </a:t>
            </a:r>
            <a:r>
              <a:rPr lang="sr-Latn-CS" sz="3100" dirty="0" smtClean="0"/>
              <a:t>spoljni </a:t>
            </a:r>
            <a:r>
              <a:rPr lang="sr-Latn-CS" sz="3100" dirty="0"/>
              <a:t>faktori koji mogu da utiču na </a:t>
            </a:r>
            <a:r>
              <a:rPr lang="sr-Cyrl-RS" sz="3100" dirty="0" smtClean="0"/>
              <a:t>sprovođenje mera i postizanje ciljeva</a:t>
            </a:r>
            <a:r>
              <a:rPr lang="sr-Latn-CS" sz="3100" dirty="0" smtClean="0"/>
              <a:t>,</a:t>
            </a:r>
            <a:r>
              <a:rPr lang="sr-Cyrl-RS" sz="3100" dirty="0" smtClean="0"/>
              <a:t> </a:t>
            </a:r>
            <a:r>
              <a:rPr lang="sr-Latn-CS" sz="3100" dirty="0" smtClean="0"/>
              <a:t>koje </a:t>
            </a:r>
            <a:r>
              <a:rPr lang="sr-Latn-CS" sz="3100" dirty="0"/>
              <a:t>morate da uzmete u obzir, </a:t>
            </a:r>
            <a:r>
              <a:rPr lang="sr-Latn-CS" sz="3100" dirty="0" smtClean="0"/>
              <a:t>ali</a:t>
            </a:r>
            <a:r>
              <a:rPr lang="sr-Cyrl-RS" sz="3100" dirty="0" smtClean="0"/>
              <a:t> </a:t>
            </a:r>
            <a:r>
              <a:rPr lang="sr-Latn-CS" sz="3100" dirty="0" smtClean="0"/>
              <a:t>nad </a:t>
            </a:r>
            <a:r>
              <a:rPr lang="sr-Latn-CS" sz="3100" dirty="0"/>
              <a:t>kojima nemate </a:t>
            </a:r>
            <a:r>
              <a:rPr lang="sr-Latn-CS" sz="3100" dirty="0" smtClean="0"/>
              <a:t>kontrolu</a:t>
            </a:r>
            <a:r>
              <a:rPr lang="sr-Cyrl-RS" sz="3100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Latn-CS" altLang="en-US" sz="3100" b="1" dirty="0">
                <a:cs typeface="Arial" panose="020B0604020202020204" pitchFamily="34" charset="0"/>
              </a:rPr>
              <a:t>Pretpostavke opisuju</a:t>
            </a:r>
            <a:r>
              <a:rPr lang="sr-Latn-CS" altLang="en-US" sz="3100" dirty="0">
                <a:cs typeface="Arial" panose="020B0604020202020204" pitchFamily="34" charset="0"/>
              </a:rPr>
              <a:t>:</a:t>
            </a:r>
          </a:p>
          <a:p>
            <a:pPr lvl="1">
              <a:spcAft>
                <a:spcPts val="1200"/>
              </a:spcAft>
            </a:pPr>
            <a:r>
              <a:rPr lang="sr-Latn-CS" altLang="en-US" sz="3100" dirty="0">
                <a:cs typeface="Arial" panose="020B0604020202020204" pitchFamily="34" charset="0"/>
              </a:rPr>
              <a:t>Situacije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sr-Latn-CS" altLang="en-US" sz="3100" dirty="0">
                <a:cs typeface="Arial" panose="020B0604020202020204" pitchFamily="34" charset="0"/>
              </a:rPr>
              <a:t>Događaje </a:t>
            </a:r>
          </a:p>
          <a:p>
            <a:pPr lvl="1">
              <a:spcAft>
                <a:spcPts val="1200"/>
              </a:spcAft>
            </a:pPr>
            <a:r>
              <a:rPr lang="sr-Latn-CS" altLang="en-US" sz="3100" dirty="0">
                <a:cs typeface="Arial" panose="020B0604020202020204" pitchFamily="34" charset="0"/>
              </a:rPr>
              <a:t>Uslove </a:t>
            </a:r>
          </a:p>
          <a:p>
            <a:pPr lvl="1">
              <a:spcAft>
                <a:spcPts val="1200"/>
              </a:spcAft>
            </a:pPr>
            <a:r>
              <a:rPr lang="sr-Latn-CS" altLang="en-US" sz="3100" dirty="0">
                <a:cs typeface="Arial" panose="020B0604020202020204" pitchFamily="34" charset="0"/>
              </a:rPr>
              <a:t>Odluke </a:t>
            </a:r>
          </a:p>
          <a:p>
            <a:pPr>
              <a:spcAft>
                <a:spcPts val="1200"/>
              </a:spcAft>
            </a:pPr>
            <a:r>
              <a:rPr lang="sr-Latn-CS" altLang="en-US" sz="3100" dirty="0" smtClean="0">
                <a:cs typeface="Arial" panose="020B0604020202020204" pitchFamily="34" charset="0"/>
              </a:rPr>
              <a:t>Formulisane </a:t>
            </a:r>
            <a:r>
              <a:rPr lang="sr-Latn-CS" altLang="en-US" sz="3100" dirty="0">
                <a:cs typeface="Arial" panose="020B0604020202020204" pitchFamily="34" charset="0"/>
              </a:rPr>
              <a:t>su kao pozitivno stanje </a:t>
            </a:r>
          </a:p>
          <a:p>
            <a:pPr>
              <a:spcAft>
                <a:spcPts val="1200"/>
              </a:spcAft>
            </a:pPr>
            <a:r>
              <a:rPr lang="sr-Cyrl-RS" altLang="en-US" sz="3100" dirty="0" smtClean="0">
                <a:cs typeface="Arial" panose="020B0604020202020204" pitchFamily="34" charset="0"/>
              </a:rPr>
              <a:t>Deo su vertikalne logike plana</a:t>
            </a:r>
          </a:p>
          <a:p>
            <a:pPr>
              <a:spcAft>
                <a:spcPts val="1200"/>
              </a:spcAft>
            </a:pPr>
            <a:r>
              <a:rPr lang="sr-Latn-CS" altLang="en-US" sz="3100" dirty="0">
                <a:cs typeface="Arial" panose="020B0604020202020204" pitchFamily="34" charset="0"/>
              </a:rPr>
              <a:t>Pridaje im se značaj u odnosu na </a:t>
            </a:r>
            <a:r>
              <a:rPr lang="sr-Cyrl-RS" altLang="en-US" sz="3100" dirty="0">
                <a:cs typeface="Arial" panose="020B0604020202020204" pitchFamily="34" charset="0"/>
              </a:rPr>
              <a:t>važnost </a:t>
            </a:r>
            <a:r>
              <a:rPr lang="sr-Latn-CS" altLang="en-US" sz="3100" dirty="0">
                <a:cs typeface="Arial" panose="020B0604020202020204" pitchFamily="34" charset="0"/>
              </a:rPr>
              <a:t>i verovatnoću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26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80" y="262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sz="4000" b="1" dirty="0" smtClean="0">
                <a:latin typeface="+mn-lt"/>
              </a:rPr>
              <a:t>6. LOGIČKA </a:t>
            </a:r>
            <a:r>
              <a:rPr lang="sr-Cyrl-RS" sz="4000" b="1" dirty="0">
                <a:latin typeface="+mn-lt"/>
              </a:rPr>
              <a:t>MATRICA - PRETPOSTAVKE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1210147"/>
            <a:ext cx="10623997" cy="463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sr-Cyrl-RS" altLang="en-US" sz="2600" b="1" dirty="0">
                <a:cs typeface="Arial" panose="020B0604020202020204" pitchFamily="34" charset="0"/>
              </a:rPr>
              <a:t>Primeri</a:t>
            </a:r>
            <a:r>
              <a:rPr lang="sr-Cyrl-RS" altLang="en-US" sz="2600" dirty="0"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600" dirty="0" smtClean="0"/>
              <a:t>Blagovremena </a:t>
            </a:r>
            <a:r>
              <a:rPr lang="sr-Cyrl-RS" sz="2600" dirty="0"/>
              <a:t>raspoloživost dogovorenih finansijskih sredstava uključujući kredite,  pretpristupnu pomoć i domaće garancije/ko-finansiranje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600" dirty="0"/>
              <a:t>Izgrađeni i ojačani kapaciteti  </a:t>
            </a:r>
            <a:r>
              <a:rPr lang="sr-Cyrl-RS" sz="2600" dirty="0" smtClean="0"/>
              <a:t>zainteresovanih strana/ključnih igrača u </a:t>
            </a:r>
            <a:r>
              <a:rPr lang="sr-Cyrl-RS" sz="2600" dirty="0"/>
              <a:t>cilju implementacije predloženih mera</a:t>
            </a:r>
            <a:endParaRPr lang="sr-Cyrl-RS" altLang="en-US" sz="2600" dirty="0">
              <a:cs typeface="Arial" panose="020B0604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Cyrl-RS" sz="2600" dirty="0"/>
              <a:t>Proces </a:t>
            </a:r>
            <a:r>
              <a:rPr lang="sr-Cyrl-RS" sz="2600" dirty="0" smtClean="0"/>
              <a:t>javnih nabavki </a:t>
            </a:r>
            <a:r>
              <a:rPr lang="sr-Cyrl-RS" sz="2600" dirty="0"/>
              <a:t>teče po planu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600" dirty="0"/>
              <a:t>Priprema tehničke dokumentacije i ostali uslovi za sprovođenje investicije (ekproprijacija zemljišta, pribavljanje neophodnih dozvola, licenca) odvijaju se po planu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altLang="en-US" sz="2600" dirty="0">
                <a:cs typeface="Arial" panose="020B0604020202020204" pitchFamily="34" charset="0"/>
              </a:rPr>
              <a:t>Kapaciteti za upravljanje </a:t>
            </a:r>
            <a:r>
              <a:rPr lang="sr-Cyrl-RS" altLang="en-US" sz="2600" dirty="0" smtClean="0">
                <a:cs typeface="Arial" panose="020B0604020202020204" pitchFamily="34" charset="0"/>
              </a:rPr>
              <a:t>projektima odgovarajući</a:t>
            </a:r>
          </a:p>
          <a:p>
            <a:endParaRPr lang="sr-Cyrl-RS" altLang="en-US" sz="2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35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917607"/>
              </p:ext>
            </p:extLst>
          </p:nvPr>
        </p:nvGraphicFramePr>
        <p:xfrm>
          <a:off x="0" y="1"/>
          <a:ext cx="12192000" cy="9592262"/>
        </p:xfrm>
        <a:graphic>
          <a:graphicData uri="http://schemas.openxmlformats.org/drawingml/2006/table">
            <a:tbl>
              <a:tblPr firstRow="1" firstCol="1" bandRow="1"/>
              <a:tblGrid>
                <a:gridCol w="2718269"/>
                <a:gridCol w="1908322"/>
                <a:gridCol w="1460310"/>
                <a:gridCol w="2006221"/>
                <a:gridCol w="2006221"/>
                <a:gridCol w="2092657"/>
              </a:tblGrid>
              <a:tr h="314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CILJEVI,</a:t>
                      </a:r>
                      <a:r>
                        <a:rPr lang="sr-Cyrl-RS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MERE, AKTIVNOSTI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POKAZATELJI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IZVORI VERIFIKACIJE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PRETPOSTAVKE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ODGOVORNA INSTITUCIJA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 + IZVOR FINANSIRANJA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Prioritet 1/</a:t>
                      </a: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Opšti cilj</a:t>
                      </a: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iz strategije</a:t>
                      </a: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Cyrl-RS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primer -</a:t>
                      </a:r>
                      <a:r>
                        <a:rPr lang="sr-Cyrl-RS" sz="1400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7.1.1: Unapređen školski i univerzitetski sport</a:t>
                      </a:r>
                      <a:endParaRPr lang="en-GB" sz="1400" b="0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sr-Cyrl-RS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445331">
                <a:tc>
                  <a:txBody>
                    <a:bodyPr/>
                    <a:lstStyle/>
                    <a:p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Poseban </a:t>
                      </a:r>
                      <a:r>
                        <a:rPr lang="sr-Latn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cilj </a:t>
                      </a: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</a:t>
                      </a:r>
                      <a:r>
                        <a:rPr lang="sr-Latn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.1.3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Povećano učešće učenika i studenata na školskim i univerzitetskim sportskim priredbama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sr-Cyrl-RS" sz="1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84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Mera 7</a:t>
                      </a: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.1.3.1</a:t>
                      </a: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400" b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Ispunjenje</a:t>
                      </a:r>
                      <a:r>
                        <a:rPr lang="sr-Cyrl-RS" sz="1400" b="0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osnovnih prioriteta školskog sporta: sveobuhvatnost, zdravstveni spekt i prepoznavanje talenata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sr-Cyrl-RS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en-GB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53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Aktivnost 7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1.3.1.1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Aktivnost 7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1.3.1.2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Aktivnost 7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1.3.1.3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778">
                <a:tc>
                  <a:txBody>
                    <a:bodyPr/>
                    <a:lstStyle/>
                    <a:p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Poseban </a:t>
                      </a:r>
                      <a:r>
                        <a:rPr lang="sr-Latn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cilj </a:t>
                      </a: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</a:t>
                      </a:r>
                      <a:r>
                        <a:rPr lang="sr-Latn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Cyrl-R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.1.7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Unapređene veze između škola i organizacija u oblasti sporta i podstaknuti programi u sportovima koji privlače decu </a:t>
                      </a: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3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Mera 7.1.1.7.1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43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Aktivnost 7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1.7.1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Prioritet 2/</a:t>
                      </a: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Opšti cilj</a:t>
                      </a:r>
                      <a:r>
                        <a:rPr lang="sr-Cyrl-RS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iz strategije</a:t>
                      </a:r>
                      <a:r>
                        <a:rPr lang="sr-Latn-RS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Cyrl-RS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</a:t>
                      </a:r>
                      <a:r>
                        <a:rPr lang="sr-Cyrl-RS" sz="1400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primer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7.2.1: Povećan obuhvat bavljenja sportom u svim segmentima stanovnštva posebno dece, mladih, žena,osoba s invalidietom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1082964">
                <a:tc>
                  <a:txBody>
                    <a:bodyPr/>
                    <a:lstStyle/>
                    <a:p>
                      <a:r>
                        <a:rPr lang="sr-Cyrl-RS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Poseban cilj 7.2.1.6</a:t>
                      </a:r>
                      <a:r>
                        <a:rPr lang="sr-Cyrl-R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Unapređena saradnja s udruženjima i savezima penzionera, sportskim pokretima trećeg doba, NVO i granskim sportskim savezima radi povećanja obuhvata i razvoja novih oblika i sadržaja koji su namenjeni starim osobama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3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Mera 7.2.1.6.1:</a:t>
                      </a:r>
                      <a:endParaRPr lang="en-GB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04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Aktivnost 7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1.6.1.1</a:t>
                      </a:r>
                      <a:r>
                        <a:rPr lang="sr-Latn-R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5" marR="49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</a:t>
            </a:r>
            <a:r>
              <a:rPr lang="en-GB" sz="3600" b="1" dirty="0" smtClean="0">
                <a:latin typeface="+mn-lt"/>
              </a:rPr>
              <a:t>I</a:t>
            </a:r>
            <a:r>
              <a:rPr lang="sr-Cyrl-RS" sz="3600" b="1" dirty="0" smtClean="0">
                <a:latin typeface="+mn-lt"/>
              </a:rPr>
              <a:t>ZRADA LOGIČKE MATRICE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Vežba: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Na osnovu urađenih analiza i definisanih elemenata Programa, svaka JLS treba da popuni logičku matricu.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2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5050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ANALIZA RIZIKA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5149"/>
            <a:ext cx="10515600" cy="4167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b="1" dirty="0">
                <a:latin typeface="Calibri" pitchFamily="34" charset="0"/>
                <a:cs typeface="Arial" panose="020B0604020202020204" pitchFamily="34" charset="0"/>
              </a:rPr>
              <a:t>Rizik je</a:t>
            </a:r>
            <a:r>
              <a:rPr lang="sr-Cyrl-RS" dirty="0">
                <a:latin typeface="Calibri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mogućnost da se cilj/ciljevi </a:t>
            </a:r>
            <a:r>
              <a:rPr lang="sr-Latn-CS" dirty="0" smtClean="0">
                <a:latin typeface="Calibri" pitchFamily="34" charset="0"/>
                <a:cs typeface="Arial" panose="020B0604020202020204" pitchFamily="34" charset="0"/>
              </a:rPr>
              <a:t>p</a:t>
            </a:r>
            <a:r>
              <a:rPr lang="sr-Cyrl-RS" dirty="0" smtClean="0">
                <a:latin typeface="Calibri" pitchFamily="34" charset="0"/>
                <a:cs typeface="Arial" panose="020B0604020202020204" pitchFamily="34" charset="0"/>
              </a:rPr>
              <a:t>lana</a:t>
            </a:r>
            <a:r>
              <a:rPr lang="sr-Latn-CS" dirty="0" smtClean="0"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ne postignu zbog nepredviđenih nepovoljnih dešavanja</a:t>
            </a:r>
            <a:endParaRPr lang="sr-Cyrl-RS" dirty="0">
              <a:latin typeface="Calibri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RS" dirty="0">
              <a:latin typeface="Calibri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Upravljanje rizikom je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:</a:t>
            </a:r>
            <a:r>
              <a:rPr lang="en-GB" dirty="0">
                <a:latin typeface="Calibri" pitchFamily="34" charset="0"/>
                <a:cs typeface="Arial" panose="020B0604020202020204" pitchFamily="34" charset="0"/>
              </a:rPr>
              <a:t>	</a:t>
            </a:r>
            <a:endParaRPr lang="sr-Cyrl-RS" dirty="0">
              <a:latin typeface="Calibri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proces identifikacije mogućih rizika, procene njihovog potencijalnog uticaja na </a:t>
            </a:r>
            <a:r>
              <a:rPr lang="sr-Cyrl-RS" dirty="0" smtClean="0">
                <a:latin typeface="Calibri" pitchFamily="34" charset="0"/>
                <a:cs typeface="Arial" panose="020B0604020202020204" pitchFamily="34" charset="0"/>
              </a:rPr>
              <a:t>izabrano rešenje</a:t>
            </a:r>
            <a:r>
              <a:rPr lang="sr-Latn-CS" dirty="0" smtClean="0">
                <a:latin typeface="Calibri" pitchFamily="34" charset="0"/>
                <a:cs typeface="Arial" panose="020B0604020202020204" pitchFamily="34" charset="0"/>
              </a:rPr>
              <a:t>, izrad</a:t>
            </a:r>
            <a:r>
              <a:rPr lang="sr-Cyrl-RS" dirty="0" smtClean="0">
                <a:latin typeface="Calibri" pitchFamily="34" charset="0"/>
                <a:cs typeface="Arial" panose="020B0604020202020204" pitchFamily="34" charset="0"/>
              </a:rPr>
              <a:t>a</a:t>
            </a:r>
            <a:r>
              <a:rPr lang="sr-Latn-CS" dirty="0" smtClean="0"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i sprovođenja planova za smanjenje negativnih posledica promene</a:t>
            </a:r>
            <a:endParaRPr lang="en-GB" dirty="0">
              <a:latin typeface="Calibri" pitchFamily="34" charset="0"/>
              <a:cs typeface="Arial" panose="020B0604020202020204" pitchFamily="34" charset="0"/>
            </a:endParaRPr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ANALIZA RIZIKA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7257"/>
            <a:ext cx="10611118" cy="467909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sr-Latn-CS" dirty="0">
                <a:cs typeface="Arial" panose="020B0604020202020204" pitchFamily="34" charset="0"/>
              </a:rPr>
              <a:t>Identifikacija mogućih </a:t>
            </a:r>
            <a:r>
              <a:rPr lang="sr-Latn-CS" dirty="0" smtClean="0">
                <a:cs typeface="Arial" panose="020B0604020202020204" pitchFamily="34" charset="0"/>
              </a:rPr>
              <a:t>rizika</a:t>
            </a:r>
            <a:r>
              <a:rPr lang="sr-Cyrl-RS" dirty="0" smtClean="0"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 smtClean="0">
                <a:cs typeface="Arial" panose="020B0604020202020204" pitchFamily="34" charset="0"/>
              </a:rPr>
              <a:t>P</a:t>
            </a:r>
            <a:r>
              <a:rPr lang="sr-Latn-CS" dirty="0">
                <a:cs typeface="Arial" panose="020B0604020202020204" pitchFamily="34" charset="0"/>
              </a:rPr>
              <a:t>regledajte </a:t>
            </a:r>
            <a:r>
              <a:rPr lang="sr-Latn-CS" dirty="0" smtClean="0">
                <a:cs typeface="Arial" panose="020B0604020202020204" pitchFamily="34" charset="0"/>
              </a:rPr>
              <a:t>izveštaje</a:t>
            </a:r>
            <a:r>
              <a:rPr lang="sr-Cyrl-RS" dirty="0" smtClean="0">
                <a:cs typeface="Arial" panose="020B0604020202020204" pitchFamily="34" charset="0"/>
              </a:rPr>
              <a:t>, studije, analize slučaja</a:t>
            </a:r>
            <a:r>
              <a:rPr lang="sr-Latn-CS" dirty="0" smtClean="0">
                <a:cs typeface="Arial" panose="020B0604020202020204" pitchFamily="34" charset="0"/>
              </a:rPr>
              <a:t> </a:t>
            </a:r>
            <a:r>
              <a:rPr lang="sr-Latn-CS" dirty="0">
                <a:cs typeface="Arial" panose="020B0604020202020204" pitchFamily="34" charset="0"/>
              </a:rPr>
              <a:t>o problemima koji su </a:t>
            </a:r>
            <a:r>
              <a:rPr lang="sr-Latn-CS" dirty="0" smtClean="0">
                <a:cs typeface="Arial" panose="020B0604020202020204" pitchFamily="34" charset="0"/>
              </a:rPr>
              <a:t>se</a:t>
            </a:r>
            <a:r>
              <a:rPr lang="sr-Cyrl-RS" dirty="0" smtClean="0">
                <a:cs typeface="Arial" panose="020B0604020202020204" pitchFamily="34" charset="0"/>
              </a:rPr>
              <a:t> </a:t>
            </a:r>
            <a:r>
              <a:rPr lang="sr-Latn-CS" dirty="0" smtClean="0">
                <a:cs typeface="Arial" panose="020B0604020202020204" pitchFamily="34" charset="0"/>
              </a:rPr>
              <a:t>jav</a:t>
            </a:r>
            <a:r>
              <a:rPr lang="sr-Cyrl-RS" dirty="0" smtClean="0">
                <a:cs typeface="Arial" panose="020B0604020202020204" pitchFamily="34" charset="0"/>
              </a:rPr>
              <a:t>ljali</a:t>
            </a:r>
            <a:r>
              <a:rPr lang="sr-Latn-CS" dirty="0" smtClean="0">
                <a:cs typeface="Arial" panose="020B0604020202020204" pitchFamily="34" charset="0"/>
              </a:rPr>
              <a:t> </a:t>
            </a:r>
            <a:r>
              <a:rPr lang="sr-Cyrl-RS" dirty="0" smtClean="0">
                <a:cs typeface="Arial" panose="020B0604020202020204" pitchFamily="34" charset="0"/>
              </a:rPr>
              <a:t>u srodnim planskim dokumentima (planovi prethodnih generacija)</a:t>
            </a:r>
            <a:endParaRPr lang="en-GB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>
                <a:cs typeface="Arial" panose="020B0604020202020204" pitchFamily="34" charset="0"/>
              </a:rPr>
              <a:t>R</a:t>
            </a:r>
            <a:r>
              <a:rPr lang="sr-Latn-CS" dirty="0">
                <a:cs typeface="Arial" panose="020B0604020202020204" pitchFamily="34" charset="0"/>
              </a:rPr>
              <a:t>azmotrite ih sa kolegama, ekspertima i profesionalcima sličnog iskustva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>
                <a:cs typeface="Arial" panose="020B0604020202020204" pitchFamily="34" charset="0"/>
              </a:rPr>
              <a:t>P</a:t>
            </a:r>
            <a:r>
              <a:rPr lang="sr-Latn-CS" dirty="0">
                <a:cs typeface="Arial" panose="020B0604020202020204" pitchFamily="34" charset="0"/>
              </a:rPr>
              <a:t>ogledajte iskustva drugih zemalja vezana za </a:t>
            </a:r>
            <a:r>
              <a:rPr lang="sr-Latn-CS" dirty="0" smtClean="0">
                <a:cs typeface="Arial" panose="020B0604020202020204" pitchFamily="34" charset="0"/>
              </a:rPr>
              <a:t>ist</a:t>
            </a:r>
            <a:r>
              <a:rPr lang="sr-Cyrl-RS" dirty="0" smtClean="0">
                <a:cs typeface="Arial" panose="020B0604020202020204" pitchFamily="34" charset="0"/>
              </a:rPr>
              <a:t>a</a:t>
            </a:r>
            <a:r>
              <a:rPr lang="sr-Latn-CS" dirty="0" smtClean="0">
                <a:cs typeface="Arial" panose="020B0604020202020204" pitchFamily="34" charset="0"/>
              </a:rPr>
              <a:t> </a:t>
            </a:r>
            <a:r>
              <a:rPr lang="sr-Latn-CS" dirty="0">
                <a:cs typeface="Arial" panose="020B0604020202020204" pitchFamily="34" charset="0"/>
              </a:rPr>
              <a:t>ili </a:t>
            </a:r>
            <a:r>
              <a:rPr lang="sr-Latn-CS" dirty="0" smtClean="0">
                <a:cs typeface="Arial" panose="020B0604020202020204" pitchFamily="34" charset="0"/>
              </a:rPr>
              <a:t>sličn</a:t>
            </a:r>
            <a:r>
              <a:rPr lang="sr-Cyrl-RS" dirty="0" smtClean="0">
                <a:cs typeface="Arial" panose="020B0604020202020204" pitchFamily="34" charset="0"/>
              </a:rPr>
              <a:t>a</a:t>
            </a:r>
            <a:r>
              <a:rPr lang="sr-Latn-CS" dirty="0" smtClean="0">
                <a:cs typeface="Arial" panose="020B0604020202020204" pitchFamily="34" charset="0"/>
              </a:rPr>
              <a:t> </a:t>
            </a:r>
            <a:r>
              <a:rPr lang="sr-Cyrl-RS" dirty="0" smtClean="0">
                <a:cs typeface="Arial" panose="020B0604020202020204" pitchFamily="34" charset="0"/>
              </a:rPr>
              <a:t>rešenja</a:t>
            </a:r>
            <a:endParaRPr lang="sr-Latn-CS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 smtClean="0">
                <a:cs typeface="Arial" panose="020B0604020202020204" pitchFamily="34" charset="0"/>
              </a:rPr>
              <a:t>Koristite/s</a:t>
            </a:r>
            <a:r>
              <a:rPr lang="sr-Latn-CS" dirty="0" smtClean="0">
                <a:cs typeface="Arial" panose="020B0604020202020204" pitchFamily="34" charset="0"/>
              </a:rPr>
              <a:t>provedite </a:t>
            </a:r>
            <a:r>
              <a:rPr lang="sr-Latn-CS" dirty="0">
                <a:cs typeface="Arial" panose="020B0604020202020204" pitchFamily="34" charset="0"/>
              </a:rPr>
              <a:t>dodatna </a:t>
            </a:r>
            <a:r>
              <a:rPr lang="sr-Latn-CS" dirty="0" smtClean="0">
                <a:cs typeface="Arial" panose="020B0604020202020204" pitchFamily="34" charset="0"/>
              </a:rPr>
              <a:t>istraživanja</a:t>
            </a:r>
            <a:r>
              <a:rPr lang="sr-Cyrl-RS" dirty="0" smtClean="0">
                <a:cs typeface="Arial" panose="020B0604020202020204" pitchFamily="34" charset="0"/>
              </a:rPr>
              <a:t> – analiza efekata </a:t>
            </a:r>
            <a:r>
              <a:rPr lang="sr-Latn-RS" dirty="0" smtClean="0">
                <a:cs typeface="Arial" panose="020B0604020202020204" pitchFamily="34" charset="0"/>
              </a:rPr>
              <a:t>javnih </a:t>
            </a:r>
            <a:r>
              <a:rPr lang="sr-Cyrl-RS" dirty="0" smtClean="0">
                <a:cs typeface="Arial" panose="020B0604020202020204" pitchFamily="34" charset="0"/>
              </a:rPr>
              <a:t>politika</a:t>
            </a:r>
            <a:endParaRPr lang="en-GB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>
                <a:cs typeface="Arial" panose="020B0604020202020204" pitchFamily="34" charset="0"/>
              </a:rPr>
              <a:t>B</a:t>
            </a:r>
            <a:r>
              <a:rPr lang="sr-Latn-CS" dirty="0">
                <a:cs typeface="Arial" panose="020B0604020202020204" pitchFamily="34" charset="0"/>
              </a:rPr>
              <a:t>udite </a:t>
            </a:r>
            <a:r>
              <a:rPr lang="sr-Cyrl-RS" dirty="0" smtClean="0">
                <a:cs typeface="Arial" panose="020B0604020202020204" pitchFamily="34" charset="0"/>
              </a:rPr>
              <a:t>što </a:t>
            </a:r>
            <a:r>
              <a:rPr lang="sr-Latn-CS" dirty="0" smtClean="0">
                <a:cs typeface="Arial" panose="020B0604020202020204" pitchFamily="34" charset="0"/>
              </a:rPr>
              <a:t>precizni</a:t>
            </a:r>
            <a:r>
              <a:rPr lang="sr-Cyrl-RS" dirty="0" smtClean="0">
                <a:cs typeface="Arial" panose="020B0604020202020204" pitchFamily="34" charset="0"/>
              </a:rPr>
              <a:t>ji</a:t>
            </a:r>
            <a:r>
              <a:rPr lang="sr-Latn-CS" dirty="0" smtClean="0">
                <a:cs typeface="Arial" panose="020B0604020202020204" pitchFamily="34" charset="0"/>
              </a:rPr>
              <a:t> </a:t>
            </a:r>
            <a:r>
              <a:rPr lang="sr-Latn-CS" dirty="0">
                <a:cs typeface="Arial" panose="020B0604020202020204" pitchFamily="34" charset="0"/>
              </a:rPr>
              <a:t>u opisivanju rizika</a:t>
            </a:r>
            <a:endParaRPr lang="en-GB" dirty="0">
              <a:cs typeface="Arial" panose="020B0604020202020204" pitchFamily="34" charset="0"/>
            </a:endParaRPr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7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ANALIZA RIZIKA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9" y="1412776"/>
            <a:ext cx="10310611" cy="5445224"/>
          </a:xfrm>
        </p:spPr>
        <p:txBody>
          <a:bodyPr>
            <a:normAutofit/>
          </a:bodyPr>
          <a:lstStyle/>
          <a:p>
            <a:pPr lvl="1">
              <a:buFont typeface="Times New Roman" pitchFamily="18" charset="0"/>
              <a:buNone/>
            </a:pPr>
            <a:r>
              <a:rPr lang="sr-Latn-CS" sz="3600" b="1" dirty="0">
                <a:cs typeface="Arial" panose="020B0604020202020204" pitchFamily="34" charset="0"/>
              </a:rPr>
              <a:t>Procena mogućih rizika</a:t>
            </a:r>
            <a:r>
              <a:rPr lang="sr-Cyrl-RS" sz="3600" dirty="0" smtClean="0">
                <a:cs typeface="Arial" panose="020B0604020202020204" pitchFamily="34" charset="0"/>
              </a:rPr>
              <a:t>:</a:t>
            </a:r>
          </a:p>
          <a:p>
            <a:pPr lvl="1">
              <a:buFont typeface="Times New Roman" pitchFamily="18" charset="0"/>
              <a:buNone/>
            </a:pPr>
            <a:endParaRPr lang="sr-Cyrl-RS" sz="3600" dirty="0"/>
          </a:p>
          <a:p>
            <a:pPr>
              <a:tabLst>
                <a:tab pos="534988" algn="l"/>
              </a:tabLst>
            </a:pPr>
            <a:r>
              <a:rPr lang="sr-Cyrl-RS" dirty="0" smtClean="0">
                <a:cs typeface="Arial" panose="020B0604020202020204" pitchFamily="34" charset="0"/>
              </a:rPr>
              <a:t>Odredite da li se radi o </a:t>
            </a:r>
            <a:r>
              <a:rPr lang="sr-Cyrl-RS" b="1" dirty="0" smtClean="0">
                <a:cs typeface="Arial" panose="020B0604020202020204" pitchFamily="34" charset="0"/>
              </a:rPr>
              <a:t>internom</a:t>
            </a:r>
            <a:r>
              <a:rPr lang="sr-Cyrl-RS" dirty="0" smtClean="0">
                <a:cs typeface="Arial" panose="020B0604020202020204" pitchFamily="34" charset="0"/>
              </a:rPr>
              <a:t>, ili </a:t>
            </a:r>
            <a:r>
              <a:rPr lang="sr-Cyrl-RS" b="1" dirty="0" smtClean="0">
                <a:cs typeface="Arial" panose="020B0604020202020204" pitchFamily="34" charset="0"/>
              </a:rPr>
              <a:t>eksternom</a:t>
            </a:r>
            <a:r>
              <a:rPr lang="sr-Cyrl-RS" dirty="0" smtClean="0">
                <a:cs typeface="Arial" panose="020B0604020202020204" pitchFamily="34" charset="0"/>
              </a:rPr>
              <a:t> riziku</a:t>
            </a:r>
          </a:p>
          <a:p>
            <a:pPr>
              <a:tabLst>
                <a:tab pos="534988" algn="l"/>
              </a:tabLst>
            </a:pPr>
            <a:r>
              <a:rPr lang="sr-Cyrl-RS" dirty="0" smtClean="0">
                <a:cs typeface="Arial" panose="020B0604020202020204" pitchFamily="34" charset="0"/>
              </a:rPr>
              <a:t>O</a:t>
            </a:r>
            <a:r>
              <a:rPr lang="sr-Latn-CS" dirty="0">
                <a:cs typeface="Arial" panose="020B0604020202020204" pitchFamily="34" charset="0"/>
              </a:rPr>
              <a:t>dredite </a:t>
            </a:r>
            <a:r>
              <a:rPr lang="sr-Latn-CS" b="1" dirty="0" smtClean="0">
                <a:cs typeface="Arial" panose="020B0604020202020204" pitchFamily="34" charset="0"/>
              </a:rPr>
              <a:t>verovatnoću</a:t>
            </a:r>
            <a:r>
              <a:rPr lang="sr-Cyrl-RS" b="1" dirty="0" smtClean="0">
                <a:cs typeface="Arial" panose="020B0604020202020204" pitchFamily="34" charset="0"/>
              </a:rPr>
              <a:t> </a:t>
            </a:r>
            <a:r>
              <a:rPr lang="sr-Latn-CS" dirty="0" smtClean="0">
                <a:cs typeface="Arial" panose="020B0604020202020204" pitchFamily="34" charset="0"/>
              </a:rPr>
              <a:t>pojave </a:t>
            </a:r>
            <a:r>
              <a:rPr lang="sr-Latn-CS" dirty="0">
                <a:cs typeface="Arial" panose="020B0604020202020204" pitchFamily="34" charset="0"/>
              </a:rPr>
              <a:t>određenog rizika</a:t>
            </a:r>
            <a:endParaRPr lang="sr-Cyrl-RS" dirty="0">
              <a:cs typeface="Arial" panose="020B0604020202020204" pitchFamily="34" charset="0"/>
            </a:endParaRPr>
          </a:p>
          <a:p>
            <a:pPr>
              <a:tabLst>
                <a:tab pos="534988" algn="l"/>
              </a:tabLst>
            </a:pPr>
            <a:r>
              <a:rPr lang="sr-Cyrl-RS" dirty="0">
                <a:cs typeface="Arial" panose="020B0604020202020204" pitchFamily="34" charset="0"/>
              </a:rPr>
              <a:t>R</a:t>
            </a:r>
            <a:r>
              <a:rPr lang="sr-Latn-CS" dirty="0">
                <a:cs typeface="Arial" panose="020B0604020202020204" pitchFamily="34" charset="0"/>
              </a:rPr>
              <a:t>azmotrite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sr-Latn-CS" b="1" dirty="0">
                <a:cs typeface="Arial" panose="020B0604020202020204" pitchFamily="34" charset="0"/>
              </a:rPr>
              <a:t>obim</a:t>
            </a:r>
            <a:r>
              <a:rPr lang="sr-Latn-CS" dirty="0">
                <a:cs typeface="Arial" panose="020B0604020202020204" pitchFamily="34" charset="0"/>
              </a:rPr>
              <a:t> posledica</a:t>
            </a:r>
            <a:endParaRPr lang="sr-Cyrl-RS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sr-Cyrl-RS" dirty="0">
                <a:cs typeface="Arial" panose="020B0604020202020204" pitchFamily="34" charset="0"/>
              </a:rPr>
              <a:t>M</a:t>
            </a:r>
            <a:r>
              <a:rPr lang="sr-Latn-CS" dirty="0">
                <a:cs typeface="Arial" panose="020B0604020202020204" pitchFamily="34" charset="0"/>
              </a:rPr>
              <a:t>ožete ignorisati rizike ali rizici neće ignorisati vas</a:t>
            </a:r>
            <a:endParaRPr lang="en-GB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sr-Cyrl-RS" dirty="0">
                <a:cs typeface="Arial" panose="020B0604020202020204" pitchFamily="34" charset="0"/>
              </a:rPr>
              <a:t>U</a:t>
            </a:r>
            <a:r>
              <a:rPr lang="sr-Latn-CS" dirty="0">
                <a:cs typeface="Arial" panose="020B0604020202020204" pitchFamily="34" charset="0"/>
              </a:rPr>
              <a:t>pravljanje rizikom zahteva preduzimanje akcija i donošenje odluka</a:t>
            </a:r>
            <a:endParaRPr lang="en-GB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sr-Cyrl-RS" dirty="0">
                <a:cs typeface="Arial" panose="020B0604020202020204" pitchFamily="34" charset="0"/>
              </a:rPr>
              <a:t>U</a:t>
            </a:r>
            <a:r>
              <a:rPr lang="sr-Latn-CS" dirty="0">
                <a:cs typeface="Arial" panose="020B0604020202020204" pitchFamily="34" charset="0"/>
              </a:rPr>
              <a:t>pravljanje rizikom je aktivan i stalan proces, nije samo prosta vežba u kojoj ćete štiklirati šta ste obavili</a:t>
            </a:r>
            <a:endParaRPr lang="en-GB" dirty="0">
              <a:cs typeface="Arial" panose="020B0604020202020204" pitchFamily="34" charset="0"/>
            </a:endParaRPr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4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69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ANALIZA RIZIKA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80728"/>
            <a:ext cx="9144000" cy="5877272"/>
          </a:xfrm>
        </p:spPr>
        <p:txBody>
          <a:bodyPr>
            <a:normAutofit/>
          </a:bodyPr>
          <a:lstStyle/>
          <a:p>
            <a:pPr lvl="1">
              <a:buFont typeface="Times New Roman" pitchFamily="18" charset="0"/>
              <a:buNone/>
            </a:pPr>
            <a:r>
              <a:rPr lang="sr-Latn-CS" sz="3200" b="1" dirty="0">
                <a:cs typeface="Arial" panose="020B0604020202020204" pitchFamily="34" charset="0"/>
              </a:rPr>
              <a:t>Verovatnoća</a:t>
            </a:r>
            <a:r>
              <a:rPr lang="en-GB" sz="3200" b="1" dirty="0">
                <a:cs typeface="Arial" panose="020B0604020202020204" pitchFamily="34" charset="0"/>
              </a:rPr>
              <a:t> –</a:t>
            </a:r>
            <a:r>
              <a:rPr lang="sr-Latn-CS" sz="3200" b="1" dirty="0">
                <a:cs typeface="Arial" panose="020B0604020202020204" pitchFamily="34" charset="0"/>
              </a:rPr>
              <a:t> Matrica uticaja</a:t>
            </a:r>
            <a:r>
              <a:rPr lang="sr-Cyrl-RS" sz="3200" dirty="0">
                <a:cs typeface="Arial" panose="020B0604020202020204" pitchFamily="34" charset="0"/>
              </a:rPr>
              <a:t>:</a:t>
            </a:r>
          </a:p>
          <a:p>
            <a:pPr lvl="1">
              <a:buFont typeface="Times New Roman" pitchFamily="18" charset="0"/>
              <a:buNone/>
            </a:pPr>
            <a:endParaRPr lang="sr-Cyrl-RS" sz="32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3757648" y="5762086"/>
            <a:ext cx="673084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="1" dirty="0"/>
              <a:t>V</a:t>
            </a:r>
            <a:r>
              <a:rPr lang="sr-Latn-CS" b="1" dirty="0"/>
              <a:t>eoma      Nizak  </a:t>
            </a:r>
            <a:r>
              <a:rPr lang="en-GB" b="1" dirty="0"/>
              <a:t> </a:t>
            </a:r>
            <a:r>
              <a:rPr lang="sr-Latn-CS" b="1" dirty="0"/>
              <a:t>   Srednji    </a:t>
            </a:r>
            <a:r>
              <a:rPr lang="sr-Cyrl-RS" b="1" dirty="0"/>
              <a:t> </a:t>
            </a:r>
            <a:r>
              <a:rPr lang="sr-Latn-CS" b="1" dirty="0"/>
              <a:t>Visok     </a:t>
            </a:r>
            <a:r>
              <a:rPr lang="sr-Cyrl-RS" b="1" dirty="0"/>
              <a:t>    </a:t>
            </a:r>
            <a:r>
              <a:rPr lang="sr-Latn-CS" b="1" dirty="0"/>
              <a:t>Veoma</a:t>
            </a:r>
            <a:r>
              <a:rPr lang="sr-Cyrl-RS" b="1" dirty="0"/>
              <a:t> </a:t>
            </a:r>
          </a:p>
          <a:p>
            <a:r>
              <a:rPr lang="sr-Latn-CS" b="1" dirty="0"/>
              <a:t>nizak                                                        </a:t>
            </a:r>
            <a:r>
              <a:rPr lang="sr-Cyrl-RS" b="1" dirty="0"/>
              <a:t>      </a:t>
            </a:r>
            <a:r>
              <a:rPr lang="sr-Latn-CS" b="1" dirty="0"/>
              <a:t>visok</a:t>
            </a:r>
            <a:endParaRPr lang="sr-Cyrl-RS" b="1" dirty="0"/>
          </a:p>
          <a:p>
            <a:r>
              <a:rPr lang="sr-Cyrl-RS" b="1" dirty="0"/>
              <a:t>	</a:t>
            </a:r>
            <a:r>
              <a:rPr lang="sr-Cyrl-RS" sz="2400" b="1" dirty="0" smtClean="0"/>
              <a:t>UTICAJ/POSLEDICE RIZIKA</a:t>
            </a:r>
            <a:endParaRPr lang="sr-Latn-CS" sz="2400" b="1" dirty="0"/>
          </a:p>
          <a:p>
            <a:endParaRPr lang="en-GB" b="1" dirty="0"/>
          </a:p>
        </p:txBody>
      </p:sp>
      <p:sp>
        <p:nvSpPr>
          <p:cNvPr id="9" name="Text Box 56"/>
          <p:cNvSpPr txBox="1">
            <a:spLocks noChangeArrowheads="1"/>
          </p:cNvSpPr>
          <p:nvPr/>
        </p:nvSpPr>
        <p:spPr bwMode="auto">
          <a:xfrm rot="16200000">
            <a:off x="1065820" y="3434748"/>
            <a:ext cx="4392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Cyrl-RS" b="1" dirty="0"/>
              <a:t> </a:t>
            </a:r>
            <a:r>
              <a:rPr lang="en-GB" b="1" dirty="0"/>
              <a:t>V</a:t>
            </a:r>
            <a:r>
              <a:rPr lang="sr-Latn-CS" b="1" dirty="0"/>
              <a:t>eoma      Nizak  </a:t>
            </a:r>
            <a:r>
              <a:rPr lang="en-GB" b="1" dirty="0"/>
              <a:t> </a:t>
            </a:r>
            <a:r>
              <a:rPr lang="sr-Latn-CS" b="1" dirty="0"/>
              <a:t>   Srednji    Visok     Veoma</a:t>
            </a:r>
          </a:p>
          <a:p>
            <a:r>
              <a:rPr lang="sr-Cyrl-RS" b="1" dirty="0"/>
              <a:t> </a:t>
            </a:r>
            <a:r>
              <a:rPr lang="sr-Latn-CS" b="1" dirty="0"/>
              <a:t> nizak                                                        visok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420777" y="3414193"/>
            <a:ext cx="4076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b="1" dirty="0" smtClean="0"/>
              <a:t>VEROVATNOĆA POJAVE RIZIKA</a:t>
            </a:r>
            <a:endParaRPr lang="sr-Cyrl-RS" sz="2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783825" y="1613966"/>
          <a:ext cx="4700625" cy="414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125"/>
                <a:gridCol w="940125"/>
                <a:gridCol w="940125"/>
                <a:gridCol w="940125"/>
                <a:gridCol w="940125"/>
              </a:tblGrid>
              <a:tr h="829624"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29624"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29624"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endParaRPr lang="en-GB" sz="3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29624"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29624"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GB" sz="36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3600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en-GB" sz="36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93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b="1" dirty="0">
                <a:latin typeface="+mn-lt"/>
              </a:rPr>
              <a:t>ANALIZA RIZIKA</a:t>
            </a:r>
            <a:endParaRPr lang="en-GB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9411"/>
            <a:ext cx="10515600" cy="5125452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977116"/>
              </p:ext>
            </p:extLst>
          </p:nvPr>
        </p:nvGraphicFramePr>
        <p:xfrm>
          <a:off x="838199" y="1299412"/>
          <a:ext cx="10739909" cy="5201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619"/>
                <a:gridCol w="1229559"/>
                <a:gridCol w="2747776"/>
                <a:gridCol w="1535849"/>
                <a:gridCol w="1047915"/>
                <a:gridCol w="2786191"/>
              </a:tblGrid>
              <a:tr h="684430">
                <a:tc gridSpan="6">
                  <a:txBody>
                    <a:bodyPr/>
                    <a:lstStyle/>
                    <a:p>
                      <a:r>
                        <a:rPr lang="sr-Cyrl-RS" sz="2000" dirty="0" smtClean="0">
                          <a:solidFill>
                            <a:schemeClr val="tx1"/>
                          </a:solidFill>
                        </a:rPr>
                        <a:t>PRIORITET 1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84430">
                <a:tc gridSpan="6">
                  <a:txBody>
                    <a:bodyPr/>
                    <a:lstStyle/>
                    <a:p>
                      <a:r>
                        <a:rPr lang="en-GB" sz="2000" b="1" dirty="0" err="1" smtClean="0"/>
                        <a:t>Poseb</a:t>
                      </a:r>
                      <a:r>
                        <a:rPr lang="sr-Cyrl-RS" sz="2000" b="1" dirty="0" smtClean="0"/>
                        <a:t>ni cilj...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14883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MERA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Tip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rizika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Opis rizika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Verovatnoća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nastupanja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Uticaj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Plan reagovanja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735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Aktivnost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Interni,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Eksterni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Kratak opis rizičnog događaja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isoka,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rednja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isok,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rednji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Opis šta treba uraditi kako bi se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minimizirao uticaj rizičnog događaja</a:t>
                      </a:r>
                      <a:endParaRPr kumimoji="0" lang="sr-Latn-C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430">
                <a:tc>
                  <a:txBody>
                    <a:bodyPr/>
                    <a:lstStyle/>
                    <a:p>
                      <a:r>
                        <a:rPr lang="sr-Cyrl-RS" sz="2000" b="1" dirty="0" smtClean="0"/>
                        <a:t>Aktivnost...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Interni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Cyrl-RS" sz="2000" b="1" dirty="0" smtClean="0"/>
                        <a:t>Nedovoljno obučeni kadrovi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Srednja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Srednji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Dodatna obuka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4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2000" b="1" dirty="0" smtClean="0"/>
                        <a:t>Aktivnost...</a:t>
                      </a:r>
                      <a:endParaRPr lang="en-GB" sz="2000" b="1" dirty="0" smtClean="0"/>
                    </a:p>
                    <a:p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Eksterni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Cyrl-RS" sz="2000" b="1" dirty="0" smtClean="0"/>
                        <a:t>Kašnjenje dobavljača opreme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Srednja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Srednji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Tvrde ugovorne obaveze,</a:t>
                      </a:r>
                      <a:r>
                        <a:rPr lang="sr-Cyrl-RS" sz="2000" b="1" baseline="0" dirty="0" smtClean="0"/>
                        <a:t> penali, alternativni dobavljači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6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ANALIZA RIZIKA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/>
              <a:t>Vežba: Uradite analizu rizika za sve izabrane mere i aktivnosti Programa razvoja sporta po prioritetima iz Strategije razvoja sporta</a:t>
            </a:r>
          </a:p>
        </p:txBody>
      </p:sp>
    </p:spTree>
    <p:extLst>
      <p:ext uri="{BB962C8B-B14F-4D97-AF65-F5344CB8AC3E}">
        <p14:creationId xmlns:p14="http://schemas.microsoft.com/office/powerpoint/2010/main" val="5223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REKAPITULACIJA URAĐENOG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RS" dirty="0" smtClean="0"/>
              <a:t>Formiranje Radne grupe – Korak 1</a:t>
            </a:r>
          </a:p>
          <a:p>
            <a:r>
              <a:rPr lang="sr-Cyrl-RS" dirty="0" smtClean="0"/>
              <a:t>Prikupljanje podataka – Korak 2</a:t>
            </a:r>
          </a:p>
          <a:p>
            <a:r>
              <a:rPr lang="sr-Cyrl-RS" dirty="0" smtClean="0"/>
              <a:t>Analiza strateškog okvira – Korak 3</a:t>
            </a:r>
          </a:p>
          <a:p>
            <a:r>
              <a:rPr lang="sr-Cyrl-RS" dirty="0" smtClean="0"/>
              <a:t>Analiza situacije</a:t>
            </a:r>
          </a:p>
          <a:p>
            <a:pPr lvl="1"/>
            <a:r>
              <a:rPr lang="sr-Cyrl-RS" dirty="0" smtClean="0"/>
              <a:t>SWOT po prioritetima</a:t>
            </a:r>
          </a:p>
          <a:p>
            <a:pPr lvl="1"/>
            <a:r>
              <a:rPr lang="sr-Cyrl-RS" dirty="0" smtClean="0"/>
              <a:t>Analiza zainteresovanih strana</a:t>
            </a:r>
          </a:p>
          <a:p>
            <a:pPr lvl="1"/>
            <a:r>
              <a:rPr lang="sr-Cyrl-RS" dirty="0" smtClean="0"/>
              <a:t>Analiza problema</a:t>
            </a:r>
            <a:endParaRPr lang="sr-Cyrl-RS" dirty="0"/>
          </a:p>
          <a:p>
            <a:r>
              <a:rPr lang="sr-Cyrl-RS" dirty="0" smtClean="0"/>
              <a:t>Definisanje prioriteta i ciljeva – Korak 4</a:t>
            </a:r>
          </a:p>
          <a:p>
            <a:r>
              <a:rPr lang="sr-Cyrl-RS" dirty="0" smtClean="0"/>
              <a:t>Definisanje ostalih elemenata Programa </a:t>
            </a:r>
            <a:r>
              <a:rPr lang="sr-Cyrl-RS" smtClean="0"/>
              <a:t>razvoja sporta – Korak 5</a:t>
            </a:r>
            <a:endParaRPr lang="sr-Cyrl-RS" dirty="0" smtClean="0"/>
          </a:p>
          <a:p>
            <a:pPr lvl="1"/>
            <a:r>
              <a:rPr lang="sr-Cyrl-RS" dirty="0" smtClean="0"/>
              <a:t>Mere, aktivnosti</a:t>
            </a:r>
          </a:p>
          <a:p>
            <a:pPr lvl="1"/>
            <a:r>
              <a:rPr lang="sr-Cyrl-RS" dirty="0" smtClean="0"/>
              <a:t>Ishodi, izlazni rezultati</a:t>
            </a:r>
          </a:p>
          <a:p>
            <a:pPr lvl="1"/>
            <a:r>
              <a:rPr lang="sr-Cyrl-RS" dirty="0" smtClean="0"/>
              <a:t>Pokazatelji</a:t>
            </a:r>
          </a:p>
          <a:p>
            <a:pPr lvl="1"/>
            <a:r>
              <a:rPr lang="sr-Cyrl-RS" dirty="0" smtClean="0"/>
              <a:t>Izvori provere</a:t>
            </a:r>
          </a:p>
        </p:txBody>
      </p:sp>
    </p:spTree>
    <p:extLst>
      <p:ext uri="{BB962C8B-B14F-4D97-AF65-F5344CB8AC3E}">
        <p14:creationId xmlns:p14="http://schemas.microsoft.com/office/powerpoint/2010/main" val="2669411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PRAĆENJE, IZVEŠTAVANJE I </a:t>
            </a:r>
            <a:r>
              <a:rPr lang="sr-Cyrl-RS" sz="3600" b="1" dirty="0">
                <a:latin typeface="+mn-lt"/>
              </a:rPr>
              <a:t>VREDNOVANJE </a:t>
            </a:r>
            <a:r>
              <a:rPr lang="sr-Cyrl-RS" sz="3600" b="1" dirty="0" smtClean="0">
                <a:latin typeface="+mn-lt"/>
              </a:rPr>
              <a:t>SPROVOĐENJA PROGRAMA RAZVOJA SPORTA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2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r-Cyrl-RS" b="1" dirty="0"/>
              <a:t>BOLJE UPRAVLJANJE I KONTROLA KVALITETA</a:t>
            </a:r>
            <a:r>
              <a:rPr lang="sr-Cyrl-RS" dirty="0"/>
              <a:t>: Relevantni su za unutrašnju organizaciju, racionalno upravljanje ljudskim i finansijskim resursima </a:t>
            </a:r>
            <a:r>
              <a:rPr lang="sr-Cyrl-RS" dirty="0" smtClean="0"/>
              <a:t>organa javne uprave/organizacije </a:t>
            </a:r>
            <a:r>
              <a:rPr lang="sr-Cyrl-RS" dirty="0"/>
              <a:t>i </a:t>
            </a:r>
            <a:r>
              <a:rPr lang="sr-Cyrl-RS" b="1" dirty="0"/>
              <a:t>proveru kvaliteta rada i rezultata javne uprave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r-Cyrl-RS" b="1" dirty="0"/>
              <a:t>USMERAVANJE ODLUKA</a:t>
            </a:r>
            <a:r>
              <a:rPr lang="sr-Cyrl-RS" dirty="0"/>
              <a:t>: Rezultati praćenja i </a:t>
            </a:r>
            <a:r>
              <a:rPr lang="en-GB" dirty="0" err="1"/>
              <a:t>vrednovanja</a:t>
            </a:r>
            <a:r>
              <a:rPr lang="sr-Cyrl-RS" dirty="0"/>
              <a:t> </a:t>
            </a:r>
            <a:r>
              <a:rPr lang="sr-Cyrl-RS" b="1" dirty="0"/>
              <a:t>su osnov za upravljanje kvalitetom </a:t>
            </a:r>
            <a:r>
              <a:rPr lang="sr-Cyrl-RS" b="1" dirty="0" smtClean="0"/>
              <a:t>javne politike (razvoj sporta u JLS) </a:t>
            </a:r>
            <a:r>
              <a:rPr lang="sr-Cyrl-RS" dirty="0"/>
              <a:t>i donošenja odluka o nastavku, izmeni ili prekidu sprovođenja </a:t>
            </a:r>
            <a:r>
              <a:rPr lang="sr-Cyrl-RS" dirty="0" smtClean="0"/>
              <a:t>mera</a:t>
            </a:r>
            <a:endParaRPr lang="sr-Cyrl-RS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r-Cyrl-RS" b="1" dirty="0"/>
              <a:t>UČENJE</a:t>
            </a:r>
            <a:r>
              <a:rPr lang="sr-Cyrl-RS" dirty="0"/>
              <a:t>: Sistem praćenja i </a:t>
            </a:r>
            <a:r>
              <a:rPr lang="en-GB" dirty="0" err="1"/>
              <a:t>vrednovanja</a:t>
            </a:r>
            <a:r>
              <a:rPr lang="sr-Cyrl-RS" dirty="0"/>
              <a:t> pomaže u boljem razumevanju procesa i ciljeva </a:t>
            </a:r>
            <a:r>
              <a:rPr lang="sr-Cyrl-RS" dirty="0" smtClean="0"/>
              <a:t>koji se žele postići</a:t>
            </a:r>
            <a:endParaRPr lang="sr-Cyrl-RS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r-Cyrl-RS" b="1" dirty="0"/>
              <a:t>ETIČKA</a:t>
            </a:r>
            <a:r>
              <a:rPr lang="sr-Cyrl-RS" dirty="0"/>
              <a:t>: </a:t>
            </a:r>
            <a:r>
              <a:rPr lang="sr-Cyrl-RS" b="1" dirty="0"/>
              <a:t>Informisanje građana </a:t>
            </a:r>
            <a:r>
              <a:rPr lang="sr-Cyrl-RS" dirty="0"/>
              <a:t>i aktera odgovornih za javnu </a:t>
            </a:r>
            <a:r>
              <a:rPr lang="sr-Cyrl-RS" dirty="0" smtClean="0"/>
              <a:t>politiku (razvoj sporta u JLS) </a:t>
            </a:r>
            <a:r>
              <a:rPr lang="sr-Cyrl-RS" dirty="0"/>
              <a:t>o rezultatima primene određene politike I </a:t>
            </a:r>
            <a:r>
              <a:rPr lang="sr-Cyrl-RS" b="1" dirty="0"/>
              <a:t>podsticanje odgovornosti</a:t>
            </a:r>
            <a:r>
              <a:rPr lang="sr-Cyrl-RS" dirty="0"/>
              <a:t> donosilaca odluka</a:t>
            </a:r>
            <a:r>
              <a:rPr lang="sr-Cyrl-RS" dirty="0" smtClean="0"/>
              <a:t>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12734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8" y="267832"/>
            <a:ext cx="10820401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KORAK - IZRADA PLANA PRAĆENJA I IZVEŠTAVANJA</a:t>
            </a:r>
            <a:r>
              <a:rPr lang="sr-Cyrl-RS" sz="3600" b="1" dirty="0"/>
              <a:t/>
            </a:r>
            <a:br>
              <a:rPr lang="sr-Cyrl-RS" sz="3600" b="1" dirty="0"/>
            </a:br>
            <a:r>
              <a:rPr lang="sr-Cyrl-RS" sz="3600" b="1" dirty="0" smtClean="0"/>
              <a:t>- </a:t>
            </a:r>
            <a:r>
              <a:rPr lang="sr-Cyrl-RS" sz="3600" b="1" dirty="0" smtClean="0">
                <a:latin typeface="+mn-lt"/>
              </a:rPr>
              <a:t>GANTOGRAM AKTIVNOSTI -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434" y="1552903"/>
            <a:ext cx="8435280" cy="4826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5" name="Rectangle 4"/>
          <p:cNvSpPr/>
          <p:nvPr/>
        </p:nvSpPr>
        <p:spPr>
          <a:xfrm>
            <a:off x="914399" y="1552903"/>
            <a:ext cx="1034173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sr-Cyrl-RS" sz="2800" b="1" dirty="0">
                <a:cs typeface="Arial" panose="020B0604020202020204" pitchFamily="34" charset="0"/>
              </a:rPr>
              <a:t>P</a:t>
            </a:r>
            <a:r>
              <a:rPr lang="sr-Latn-CS" sz="2800" b="1" dirty="0">
                <a:cs typeface="Arial" panose="020B0604020202020204" pitchFamily="34" charset="0"/>
              </a:rPr>
              <a:t>očetni koraci</a:t>
            </a:r>
            <a:r>
              <a:rPr lang="sr-Cyrl-RS" sz="2800" b="1" dirty="0">
                <a:cs typeface="Arial" panose="020B0604020202020204" pitchFamily="34" charset="0"/>
              </a:rPr>
              <a:t>:</a:t>
            </a:r>
            <a:endParaRPr lang="en-US" sz="2800" b="1" u="sng" dirty="0"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800" dirty="0">
                <a:cs typeface="Arial" panose="020B0604020202020204" pitchFamily="34" charset="0"/>
              </a:rPr>
              <a:t>S</a:t>
            </a:r>
            <a:r>
              <a:rPr lang="sr-Latn-CS" sz="2800" dirty="0">
                <a:cs typeface="Arial" panose="020B0604020202020204" pitchFamily="34" charset="0"/>
              </a:rPr>
              <a:t>kicirajte vremenski okvir </a:t>
            </a:r>
            <a:r>
              <a:rPr lang="sr-Cyrl-RS" sz="2800" dirty="0">
                <a:cs typeface="Arial" panose="020B0604020202020204" pitchFamily="34" charset="0"/>
              </a:rPr>
              <a:t>za predviđene mere</a:t>
            </a:r>
            <a:endParaRPr lang="en-US" sz="2800" dirty="0"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800" dirty="0">
                <a:cs typeface="Arial" panose="020B0604020202020204" pitchFamily="34" charset="0"/>
              </a:rPr>
              <a:t>I</a:t>
            </a:r>
            <a:r>
              <a:rPr lang="sr-Latn-CS" sz="2800" dirty="0">
                <a:cs typeface="Arial" panose="020B0604020202020204" pitchFamily="34" charset="0"/>
              </a:rPr>
              <a:t>dentifikujte </a:t>
            </a:r>
            <a:r>
              <a:rPr lang="sr-Cyrl-RS" sz="2800" dirty="0">
                <a:cs typeface="Arial" panose="020B0604020202020204" pitchFamily="34" charset="0"/>
              </a:rPr>
              <a:t>nosioca aktivnosti i partnere </a:t>
            </a:r>
            <a:r>
              <a:rPr lang="sr-Latn-CS" sz="2800" dirty="0">
                <a:cs typeface="Arial" panose="020B0604020202020204" pitchFamily="34" charset="0"/>
              </a:rPr>
              <a:t>koj</a:t>
            </a:r>
            <a:r>
              <a:rPr lang="sr-Cyrl-RS" sz="2800" dirty="0">
                <a:cs typeface="Arial" panose="020B0604020202020204" pitchFamily="34" charset="0"/>
              </a:rPr>
              <a:t>i</a:t>
            </a:r>
            <a:r>
              <a:rPr lang="sr-Latn-CS" sz="2800" dirty="0">
                <a:cs typeface="Arial" panose="020B0604020202020204" pitchFamily="34" charset="0"/>
              </a:rPr>
              <a:t> učestvuju u planiranju i</a:t>
            </a:r>
            <a:r>
              <a:rPr lang="sr-Cyrl-RS" sz="2800" dirty="0">
                <a:cs typeface="Arial" panose="020B0604020202020204" pitchFamily="34" charset="0"/>
              </a:rPr>
              <a:t> sprovođenju i praćenju</a:t>
            </a:r>
            <a:endParaRPr lang="sr-Latn-CS" sz="2800" dirty="0"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800" dirty="0">
                <a:cs typeface="Arial" panose="020B0604020202020204" pitchFamily="34" charset="0"/>
              </a:rPr>
              <a:t>O</a:t>
            </a:r>
            <a:r>
              <a:rPr lang="sr-Latn-CS" sz="2800" dirty="0">
                <a:cs typeface="Arial" panose="020B0604020202020204" pitchFamily="34" charset="0"/>
              </a:rPr>
              <a:t>rganizujte aktivnosti u odgovarajućem vremenskom sledu</a:t>
            </a:r>
            <a:endParaRPr lang="sr-Cyrl-RS" sz="2800" dirty="0"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800" dirty="0">
                <a:cs typeface="Arial" panose="020B0604020202020204" pitchFamily="34" charset="0"/>
              </a:rPr>
              <a:t>O</a:t>
            </a:r>
            <a:r>
              <a:rPr lang="sr-Latn-CS" sz="2800" dirty="0">
                <a:cs typeface="Arial" panose="020B0604020202020204" pitchFamily="34" charset="0"/>
              </a:rPr>
              <a:t>dredite datum početka i završetka svake aktivnosti</a:t>
            </a:r>
            <a:endParaRPr lang="en-US" sz="2800" dirty="0"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800" dirty="0">
                <a:cs typeface="Arial" panose="020B0604020202020204" pitchFamily="34" charset="0"/>
              </a:rPr>
              <a:t>O</a:t>
            </a:r>
            <a:r>
              <a:rPr lang="sr-Latn-CS" sz="2800" dirty="0">
                <a:cs typeface="Arial" panose="020B0604020202020204" pitchFamily="34" charset="0"/>
              </a:rPr>
              <a:t>dredite ko je odgovoran za svaku aktivnost</a:t>
            </a:r>
            <a:endParaRPr lang="en-US" sz="2800" dirty="0"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800" dirty="0">
                <a:cs typeface="Arial" panose="020B0604020202020204" pitchFamily="34" charset="0"/>
              </a:rPr>
              <a:t>Predvidite </a:t>
            </a:r>
            <a:r>
              <a:rPr lang="sr-Latn-CS" sz="2800" dirty="0">
                <a:cs typeface="Arial" panose="020B0604020202020204" pitchFamily="34" charset="0"/>
              </a:rPr>
              <a:t>potrebn</a:t>
            </a:r>
            <a:r>
              <a:rPr lang="sr-Cyrl-RS" sz="2800" dirty="0">
                <a:cs typeface="Arial" panose="020B0604020202020204" pitchFamily="34" charset="0"/>
              </a:rPr>
              <a:t>e</a:t>
            </a:r>
            <a:r>
              <a:rPr lang="sr-Latn-CS" sz="2800" dirty="0">
                <a:cs typeface="Arial" panose="020B0604020202020204" pitchFamily="34" charset="0"/>
              </a:rPr>
              <a:t> </a:t>
            </a:r>
            <a:r>
              <a:rPr lang="sr-Cyrl-RS" sz="2800" dirty="0">
                <a:cs typeface="Arial" panose="020B0604020202020204" pitchFamily="34" charset="0"/>
              </a:rPr>
              <a:t>resurse </a:t>
            </a:r>
            <a:r>
              <a:rPr lang="sr-Latn-CS" sz="2800" dirty="0">
                <a:cs typeface="Arial" panose="020B0604020202020204" pitchFamily="34" charset="0"/>
              </a:rPr>
              <a:t>za svaku aktivnost</a:t>
            </a:r>
            <a:endParaRPr lang="en-GB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sr-Cyrl-RS" altLang="en-US" sz="3600" b="1" dirty="0" smtClean="0">
                <a:latin typeface="+mn-lt"/>
              </a:rPr>
              <a:t>7. GANTOGRAM </a:t>
            </a:r>
            <a:r>
              <a:rPr lang="sr-Latn-CS" altLang="en-US" sz="3600" b="1" dirty="0" smtClean="0">
                <a:latin typeface="+mn-lt"/>
              </a:rPr>
              <a:t>AKTIVNOSTI</a:t>
            </a:r>
            <a:endParaRPr lang="sr-Latn-CS" altLang="en-US" sz="3600" b="1" dirty="0">
              <a:latin typeface="+mn-lt"/>
            </a:endParaRPr>
          </a:p>
        </p:txBody>
      </p:sp>
      <p:graphicFrame>
        <p:nvGraphicFramePr>
          <p:cNvPr id="5" name="Group 12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65463683"/>
              </p:ext>
            </p:extLst>
          </p:nvPr>
        </p:nvGraphicFramePr>
        <p:xfrm>
          <a:off x="957330" y="1303607"/>
          <a:ext cx="10326818" cy="5183911"/>
        </p:xfrm>
        <a:graphic>
          <a:graphicData uri="http://schemas.openxmlformats.org/drawingml/2006/table">
            <a:tbl>
              <a:tblPr/>
              <a:tblGrid>
                <a:gridCol w="1469041"/>
                <a:gridCol w="1467059"/>
                <a:gridCol w="1469040"/>
                <a:gridCol w="1467059"/>
                <a:gridCol w="1493780"/>
                <a:gridCol w="1467059"/>
                <a:gridCol w="25400"/>
                <a:gridCol w="1468380"/>
              </a:tblGrid>
              <a:tr h="50113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PRIORITET 1: Opšti cilj </a:t>
                      </a:r>
                      <a:r>
                        <a:rPr lang="sr-Cyrl-RS" sz="1600" b="1" dirty="0" smtClean="0">
                          <a:effectLst/>
                          <a:latin typeface="+mn-lt"/>
                        </a:rPr>
                        <a:t>7.1.1</a:t>
                      </a:r>
                      <a:r>
                        <a:rPr lang="en-GB" sz="1600" b="1" dirty="0" smtClean="0">
                          <a:effectLst/>
                          <a:latin typeface="+mn-lt"/>
                        </a:rPr>
                        <a:t>: 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110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Poseban cilj 7.1.1.1. (Primer)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63450"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Mera /Izlazni rezultat </a:t>
                      </a: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7.1.1.1.1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Datum početka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Datum završetka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Odgovorna osoba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Ulazi/s</a:t>
                      </a: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redstva </a:t>
                      </a: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(troškovi)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7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Materij</a:t>
                      </a: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alna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Kadrovi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Finansij</a:t>
                      </a: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ska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9216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Aktivnost</a:t>
                      </a: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7.1.1.1.1.1</a:t>
                      </a:r>
                      <a:endParaRPr kumimoji="0" lang="en-GB" alt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93294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Aktivnost</a:t>
                      </a:r>
                      <a:endParaRPr kumimoji="0" lang="sr-Cyrl-R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7.1.1.1.1.2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1106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Aktivnost</a:t>
                      </a:r>
                      <a:endParaRPr kumimoji="0" lang="sr-Cyrl-R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7.1.1.1.1.3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5702"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Mera /Izlazni rezultat </a:t>
                      </a: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7.1.1.1.2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Datum početka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Datum završetka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Odgovorna osoba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Ulazi/</a:t>
                      </a: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redstva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3992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Materij</a:t>
                      </a: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alna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Kadrovi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Finansij</a:t>
                      </a:r>
                      <a:r>
                        <a:rPr kumimoji="0" lang="sr-Cyrl-R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ska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48126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Aktivnost</a:t>
                      </a:r>
                      <a:endParaRPr kumimoji="0" lang="sr-Cyrl-R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7.1.1.1.2.1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126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Aktivnost</a:t>
                      </a:r>
                      <a:endParaRPr kumimoji="0" lang="sr-Cyrl-R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7.1.1.1.2.2</a:t>
                      </a: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spcAft>
                          <a:spcPct val="3000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8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217"/>
            <a:ext cx="10515600" cy="968852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PRIPREMA PLANA PRAĆENJA</a:t>
            </a:r>
            <a:endParaRPr lang="sr-Cyrl-RS" sz="36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317591"/>
              </p:ext>
            </p:extLst>
          </p:nvPr>
        </p:nvGraphicFramePr>
        <p:xfrm>
          <a:off x="1524001" y="1358720"/>
          <a:ext cx="9143998" cy="5445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7783"/>
                <a:gridCol w="1080120"/>
                <a:gridCol w="1080120"/>
                <a:gridCol w="1224136"/>
                <a:gridCol w="1944216"/>
                <a:gridCol w="1187623"/>
              </a:tblGrid>
              <a:tr h="99210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Ciljevi/mere/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ktivnosti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Primer: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Početna vrednost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Pokazatelj</a:t>
                      </a:r>
                      <a:endParaRPr lang="en-GB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(kratki opis)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Izvor provere</a:t>
                      </a:r>
                      <a:endParaRPr lang="en-GB" sz="16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</a:rPr>
                        <a:t>Odgovorne osobe za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sprovođenje i/ili koordinaciju aktivnosti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</a:rPr>
                        <a:t>Učestalost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izveštavanja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 gridSpan="6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>
                          <a:effectLst/>
                        </a:rPr>
                        <a:t>Opšti </a:t>
                      </a:r>
                      <a:r>
                        <a:rPr lang="sr-Cyrl-RS" sz="1600" dirty="0" smtClean="0">
                          <a:effectLst/>
                        </a:rPr>
                        <a:t>cilj 7.1.1</a:t>
                      </a:r>
                      <a:r>
                        <a:rPr lang="en-GB" sz="1600" dirty="0" smtClean="0">
                          <a:effectLst/>
                        </a:rPr>
                        <a:t>: 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effectLst/>
                        </a:rPr>
                        <a:t>Posebni </a:t>
                      </a:r>
                      <a:r>
                        <a:rPr lang="sr-Cyrl-RS" sz="1600" dirty="0">
                          <a:effectLst/>
                        </a:rPr>
                        <a:t>cilj </a:t>
                      </a:r>
                      <a:r>
                        <a:rPr lang="sr-Cyrl-RS" sz="1600" dirty="0" smtClean="0">
                          <a:effectLst/>
                        </a:rPr>
                        <a:t>7.1.1.1 (Ishod)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Mera 7.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</a:rPr>
                        <a:t>1.1</a:t>
                      </a:r>
                      <a:r>
                        <a:rPr lang="sr-Cyrl-R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.1.1  (Izl. rezultat)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7.1.1.1.1.1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7.1.1.1.1.2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7.1.1.1.1.3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Mera 7.1.</a:t>
                      </a:r>
                      <a:r>
                        <a:rPr lang="de-DE" sz="1600" b="1" dirty="0" smtClean="0">
                          <a:solidFill>
                            <a:schemeClr val="bg1"/>
                          </a:solidFill>
                          <a:effectLst/>
                        </a:rPr>
                        <a:t>1.</a:t>
                      </a:r>
                      <a:r>
                        <a:rPr lang="sr-Cyrl-R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1.</a:t>
                      </a:r>
                      <a:r>
                        <a:rPr lang="de-DE" sz="1600" b="1" dirty="0" smtClean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sr-Cyrl-RS" sz="16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sr-Cyrl-R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(Izl. rezultat)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7.1.1.1.2.1. 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7.1.1.1.2.2.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Posebni cilj 7.1.1.2</a:t>
                      </a:r>
                      <a:r>
                        <a:rPr lang="sr-Cyrl-R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(Ishod)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92D050"/>
                    </a:solidFill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Mera 7.1.1.2.1 (Izl. rezultat)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solidFill>
                      <a:srgbClr val="C00000"/>
                    </a:solidFill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7.1.1.2.1.1.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7.1.1.2.1.2.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  <a:tr h="31808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r-Cyrl-RS" sz="1600" dirty="0" smtClean="0">
                          <a:solidFill>
                            <a:schemeClr val="tx1"/>
                          </a:solidFill>
                          <a:effectLst/>
                        </a:rPr>
                        <a:t>aktivnost 7.1.1.2.1.3.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524001" y="3644721"/>
            <a:ext cx="9143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1" y="3977425"/>
            <a:ext cx="9143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1" y="4930462"/>
            <a:ext cx="9143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159876" y="1390918"/>
            <a:ext cx="0" cy="5467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226676" y="1390918"/>
            <a:ext cx="0" cy="5467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308501" y="1388771"/>
            <a:ext cx="0" cy="5467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544873" y="1388771"/>
            <a:ext cx="0" cy="5467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451483" y="1390918"/>
            <a:ext cx="0" cy="5467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24001" y="6164687"/>
            <a:ext cx="9143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24001" y="6512416"/>
            <a:ext cx="9143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1" y="6855853"/>
            <a:ext cx="91439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01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+mn-lt"/>
              </a:rPr>
              <a:t>ŠTA JOŠ TREBA DEFINISATI PLANOM PRAĆENJA</a:t>
            </a:r>
            <a:endParaRPr lang="en-GB" sz="32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790617"/>
            <a:ext cx="10287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1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sr-Cyrl-CS" altLang="en-US" sz="2800" b="1" dirty="0" smtClean="0">
                <a:solidFill>
                  <a:schemeClr val="tx1"/>
                </a:solidFill>
                <a:ea typeface="Myriad Pro"/>
                <a:cs typeface="Calibri" panose="020F0502020204030204" pitchFamily="34" charset="0"/>
              </a:rPr>
              <a:t>Ciljne vrednosti za ciljeve i mere – </a:t>
            </a:r>
            <a:r>
              <a:rPr lang="sr-Cyrl-CS" altLang="en-US" sz="2800" dirty="0" smtClean="0">
                <a:solidFill>
                  <a:schemeClr val="tx1"/>
                </a:solidFill>
                <a:ea typeface="Myriad Pro"/>
                <a:cs typeface="Calibri" panose="020F0502020204030204" pitchFamily="34" charset="0"/>
              </a:rPr>
              <a:t>efekte, ishode, izlaze</a:t>
            </a:r>
          </a:p>
          <a:p>
            <a:pPr marL="273050" lvl="1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sr-Cyrl-CS" altLang="en-US" sz="2800" b="1" dirty="0" smtClean="0">
                <a:solidFill>
                  <a:schemeClr val="tx1"/>
                </a:solidFill>
                <a:ea typeface="Myriad Pro"/>
                <a:cs typeface="Calibri" panose="020F0502020204030204" pitchFamily="34" charset="0"/>
              </a:rPr>
              <a:t>Pokazatelje </a:t>
            </a:r>
            <a:r>
              <a:rPr lang="sr-Cyrl-CS" altLang="en-US" sz="2800" dirty="0" smtClean="0">
                <a:solidFill>
                  <a:schemeClr val="tx1"/>
                </a:solidFill>
                <a:ea typeface="Myriad Pro"/>
                <a:cs typeface="Calibri" panose="020F0502020204030204" pitchFamily="34" charset="0"/>
              </a:rPr>
              <a:t>– u odnosu na ciljne vrednosti;</a:t>
            </a:r>
          </a:p>
          <a:p>
            <a:pPr marL="273050" lvl="1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sr-Cyrl-RS" alt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Nosioce aktivnosti: </a:t>
            </a:r>
            <a:r>
              <a:rPr lang="sr-Cyrl-RS" altLang="en-US" sz="2800" dirty="0" smtClean="0">
                <a:solidFill>
                  <a:schemeClr val="tx1"/>
                </a:solidFill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ko proverava, kada to čin i kako; </a:t>
            </a:r>
            <a:endParaRPr lang="sr-Latn-CS" altLang="en-US" sz="2800" dirty="0" smtClean="0">
              <a:solidFill>
                <a:schemeClr val="tx1"/>
              </a:solidFill>
              <a:latin typeface="Calibri" panose="020F0502020204030204" pitchFamily="34" charset="0"/>
              <a:ea typeface="Myriad Pro"/>
              <a:cs typeface="Calibri" panose="020F0502020204030204" pitchFamily="34" charset="0"/>
            </a:endParaRPr>
          </a:p>
          <a:p>
            <a:pPr marL="273050" lvl="1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sr-Cyrl-RS" alt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Dinamiku praćenja i izveštavanja</a:t>
            </a:r>
            <a:r>
              <a:rPr lang="sr-Cyrl-CS" altLang="en-US" sz="2800" dirty="0" smtClean="0">
                <a:ea typeface="Myriad Pro"/>
                <a:cs typeface="Calibri" panose="020F0502020204030204" pitchFamily="34" charset="0"/>
              </a:rPr>
              <a:t>: u kojim vremenskim intervalima se šta prati, kada se i kome o tome izveštava</a:t>
            </a:r>
            <a:endParaRPr lang="sr-Latn-CS" altLang="en-US" sz="2800" dirty="0" smtClean="0">
              <a:solidFill>
                <a:schemeClr val="tx1"/>
              </a:solidFill>
              <a:latin typeface="Calibri" panose="020F0502020204030204" pitchFamily="34" charset="0"/>
              <a:ea typeface="Myriad Pro"/>
              <a:cs typeface="Calibri" panose="020F0502020204030204" pitchFamily="34" charset="0"/>
            </a:endParaRPr>
          </a:p>
          <a:p>
            <a:pPr marL="273050" lvl="1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sr-Cyrl-RS" alt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Način dobijanja povretnih informacija: </a:t>
            </a:r>
            <a:r>
              <a:rPr lang="sr-Cyrl-CS" altLang="en-US" sz="2800" dirty="0" smtClean="0">
                <a:solidFill>
                  <a:schemeClr val="tx1"/>
                </a:solidFill>
                <a:ea typeface="Myriad Pro"/>
                <a:cs typeface="Calibri" panose="020F0502020204030204" pitchFamily="34" charset="0"/>
              </a:rPr>
              <a:t>interno i eksterno </a:t>
            </a:r>
          </a:p>
        </p:txBody>
      </p:sp>
    </p:spTree>
    <p:extLst>
      <p:ext uri="{BB962C8B-B14F-4D97-AF65-F5344CB8AC3E}">
        <p14:creationId xmlns:p14="http://schemas.microsoft.com/office/powerpoint/2010/main" val="3815919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PRIPREMA PLANA ZA </a:t>
            </a:r>
            <a:r>
              <a:rPr lang="sr-Cyrl-RS" sz="3600" b="1" dirty="0">
                <a:latin typeface="+mn-lt"/>
              </a:rPr>
              <a:t>PRAĆENJE</a:t>
            </a:r>
            <a:endParaRPr lang="sr-Cyrl-RS" sz="3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3890" y="1825625"/>
            <a:ext cx="97442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8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GANTOGRAM AKTIVNOSTI PROGRAMA RAZVOJA SPORTA U JLS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Uradite gantogram aktivnosti za pojedinačne prioritete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262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334" y="139485"/>
            <a:ext cx="8507288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ELEMENTI </a:t>
            </a:r>
            <a:r>
              <a:rPr lang="sr-Cyrl-RS" sz="3600" b="1" dirty="0">
                <a:latin typeface="+mn-lt"/>
              </a:rPr>
              <a:t>PRAĆENJA I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VREDNOVANJA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33550" y="1104900"/>
            <a:ext cx="8736073" cy="5410200"/>
            <a:chOff x="2567609" y="1844824"/>
            <a:chExt cx="6951931" cy="4511527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5467355" y="6252409"/>
              <a:ext cx="4052185" cy="18378"/>
            </a:xfrm>
            <a:prstGeom prst="line">
              <a:avLst/>
            </a:prstGeom>
            <a:ln w="381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2711624" y="6126442"/>
              <a:ext cx="4034858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7609" y="1844824"/>
              <a:ext cx="6918795" cy="720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2855640" y="2884389"/>
              <a:ext cx="6480720" cy="2880320"/>
              <a:chOff x="0" y="0"/>
              <a:chExt cx="5336113" cy="2032786"/>
            </a:xfrm>
          </p:grpSpPr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0" y="13648"/>
                <a:ext cx="995680" cy="20123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INPUTI</a:t>
                </a:r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sr-Cyrl-R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Finansijski ljudski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materijalni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resursi neophodni za sprovođenje aktivnosti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1113645" y="20471"/>
                <a:ext cx="1028759" cy="20123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AKTIVNOSTI</a:t>
                </a:r>
                <a:r>
                  <a:rPr lang="sr-Cyrl-RS" sz="16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6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MERE</a:t>
                </a:r>
                <a:endParaRPr lang="sr-Cyrl-RS" sz="1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Mobilizacija inputa da bi se ostvarili rezultati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2306471" y="20471"/>
                <a:ext cx="920750" cy="20123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IZLAZNI REZULTATI</a:t>
                </a:r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sr-Cyrl-RS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Proizvodi, kapitalna dobra, usluge koje proističu iz aktivnosti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3370997" y="13648"/>
                <a:ext cx="886460" cy="20123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ISHODI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Ciljna vrednost za posebne ciljeve, promena razvojnih uslova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4428698" y="0"/>
                <a:ext cx="907415" cy="20123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>
                <a:noAutofit/>
              </a:bodyPr>
              <a:lstStyle/>
              <a:p>
                <a:pPr algn="ctr"/>
                <a:r>
                  <a:rPr lang="sr-Cyrl-RS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EFEKTI</a:t>
                </a:r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r-Cyrl-RS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Stvarne ili nameravane promene merene u odnosu na polazno stanje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" name="Right Arrow 14"/>
            <p:cNvSpPr/>
            <p:nvPr/>
          </p:nvSpPr>
          <p:spPr>
            <a:xfrm>
              <a:off x="4024587" y="4180533"/>
              <a:ext cx="192984" cy="288032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Cyrl-RS">
                <a:solidFill>
                  <a:schemeClr val="tx1"/>
                </a:solidFill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650737" y="4166030"/>
              <a:ext cx="192984" cy="288032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Cyrl-RS">
                <a:solidFill>
                  <a:schemeClr val="tx1"/>
                </a:solidFill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7980493" y="4166030"/>
              <a:ext cx="259946" cy="288032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Cyrl-RS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711625" y="2740373"/>
              <a:ext cx="747" cy="3397382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3992246" y="5986345"/>
              <a:ext cx="1259171" cy="284443"/>
            </a:xfrm>
            <a:prstGeom prst="rect">
              <a:avLst/>
            </a:prstGeom>
            <a:solidFill>
              <a:schemeClr val="accent4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Cyrl-RS" sz="14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PRAĆENJE</a:t>
              </a:r>
              <a:endParaRPr lang="en-GB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7201145" y="6101498"/>
              <a:ext cx="2062361" cy="25485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buNone/>
              </a:pPr>
              <a:r>
                <a:rPr lang="en-GB" sz="1400" b="1" dirty="0">
                  <a:solidFill>
                    <a:schemeClr val="tx1"/>
                  </a:solidFill>
                </a:rPr>
                <a:t>VREDNOVANJE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2712371" y="2754876"/>
              <a:ext cx="4034858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747229" y="2740373"/>
              <a:ext cx="0" cy="3379004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507448" y="2664370"/>
              <a:ext cx="0" cy="3638426"/>
            </a:xfrm>
            <a:prstGeom prst="line">
              <a:avLst/>
            </a:prstGeom>
            <a:ln w="381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9519539" y="2655181"/>
              <a:ext cx="0" cy="3597228"/>
            </a:xfrm>
            <a:prstGeom prst="line">
              <a:avLst/>
            </a:prstGeom>
            <a:ln w="381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5467355" y="2655182"/>
              <a:ext cx="4052185" cy="9189"/>
            </a:xfrm>
            <a:prstGeom prst="line">
              <a:avLst/>
            </a:prstGeom>
            <a:ln w="381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ight Arrow 25"/>
            <p:cNvSpPr/>
            <p:nvPr/>
          </p:nvSpPr>
          <p:spPr>
            <a:xfrm>
              <a:off x="5370862" y="4180534"/>
              <a:ext cx="294705" cy="302535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Cyrl-R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1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KLJUČNA </a:t>
            </a:r>
            <a:r>
              <a:rPr lang="sr-Cyrl-RS" sz="3600" b="1" dirty="0">
                <a:latin typeface="+mn-lt"/>
              </a:rPr>
              <a:t>PITANJA U PROCESU PRAĆENJA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15957"/>
            <a:ext cx="10134600" cy="4525963"/>
          </a:xfrm>
        </p:spPr>
        <p:txBody>
          <a:bodyPr>
            <a:normAutofit/>
          </a:bodyPr>
          <a:lstStyle/>
          <a:p>
            <a:pPr lvl="0"/>
            <a:endParaRPr lang="sr-Cyrl-RS" dirty="0" smtClean="0"/>
          </a:p>
          <a:p>
            <a:pPr lvl="0"/>
            <a:r>
              <a:rPr lang="sr-Cyrl-RS" dirty="0" smtClean="0"/>
              <a:t>Da li se planirani izlazni rezultati ostvaruju po planu i efikasno?</a:t>
            </a:r>
          </a:p>
          <a:p>
            <a:pPr lvl="0"/>
            <a:r>
              <a:rPr lang="sr-Cyrl-RS" dirty="0" smtClean="0"/>
              <a:t>Da li su angažovani planirani ulazi/resursi?</a:t>
            </a:r>
          </a:p>
          <a:p>
            <a:pPr lvl="0"/>
            <a:r>
              <a:rPr lang="sr-Cyrl-RS" dirty="0" smtClean="0"/>
              <a:t>Koj</a:t>
            </a:r>
            <a:r>
              <a:rPr lang="sr-Latn-RS" dirty="0" smtClean="0"/>
              <a:t>i</a:t>
            </a:r>
            <a:r>
              <a:rPr lang="sr-Cyrl-RS" dirty="0" smtClean="0"/>
              <a:t> rizici se javljaju, ili očekuju u ostvarenju rezultata?</a:t>
            </a:r>
          </a:p>
          <a:p>
            <a:pPr lvl="0"/>
            <a:r>
              <a:rPr lang="sr-Cyrl-RS" dirty="0" smtClean="0"/>
              <a:t>Koje odluke treba doneti u slučaju odstupanja od planiranih faza realizacije</a:t>
            </a:r>
            <a:r>
              <a:rPr lang="en-GB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74379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</a:t>
            </a:r>
            <a:r>
              <a:rPr lang="sr-Cyrl-RS" sz="3600" b="1" dirty="0">
                <a:latin typeface="+mn-lt"/>
              </a:rPr>
              <a:t>IZVEŠTAVANJE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3" y="1351051"/>
            <a:ext cx="10740981" cy="53349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b="1" dirty="0"/>
              <a:t>IZVEŠTAVANJE </a:t>
            </a:r>
            <a:r>
              <a:rPr lang="sr-Cyrl-RS" dirty="0"/>
              <a:t>omogućava javnoj upravi da realno prikaže postignut učinak u odnosu na planirani i o tome izvesti </a:t>
            </a:r>
            <a:r>
              <a:rPr lang="sr-Cyrl-RS" dirty="0" smtClean="0"/>
              <a:t>donsioce odluka i </a:t>
            </a:r>
            <a:r>
              <a:rPr lang="sr-Cyrl-RS" dirty="0"/>
              <a:t>zainteresovanu javnost.</a:t>
            </a:r>
            <a:endParaRPr lang="sr-Cyrl-RS" b="1" dirty="0"/>
          </a:p>
          <a:p>
            <a:pPr marL="0" indent="0">
              <a:buNone/>
            </a:pPr>
            <a:endParaRPr lang="sr-Cyrl-R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3000" dirty="0"/>
              <a:t>Nivoi izveštavanja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sr-Cyrl-RS" sz="2600" dirty="0"/>
              <a:t>Ko kome podnosi izveštaj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sr-Cyrl-RS" sz="2600" dirty="0"/>
              <a:t>Šta izveštaj sadrži (stepen informativnosti/detaljnosti)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3000" dirty="0"/>
              <a:t>Dinamika izveštavanja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sr-Cyrl-RS" sz="2600" dirty="0"/>
              <a:t>Koliko često se prkupljaju i obrađuju podaci</a:t>
            </a:r>
            <a:endParaRPr lang="en-US" sz="26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sr-Cyrl-RS" sz="2600" dirty="0"/>
              <a:t>Koliko često se izveštava o napretku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3000" dirty="0"/>
              <a:t>Objavljivanje izveštaja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sr-Cyrl-RS" sz="2600" dirty="0"/>
              <a:t>Da li su izveštaji javni i gde su dostupni</a:t>
            </a: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KORAK IZRADA PLANA MERA I AKTIVNOSTI  </a:t>
            </a:r>
            <a:br>
              <a:rPr lang="sr-Cyrl-RS" sz="3600" b="1" dirty="0" smtClean="0">
                <a:latin typeface="+mn-lt"/>
              </a:rPr>
            </a:br>
            <a:r>
              <a:rPr lang="sr-Cyrl-RS" sz="3600" b="1" dirty="0" smtClean="0">
                <a:latin typeface="+mn-lt"/>
              </a:rPr>
              <a:t>- LOGIČKA MATRICA -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434" y="1552903"/>
            <a:ext cx="8435280" cy="4826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5" name="Rectangle 4"/>
          <p:cNvSpPr/>
          <p:nvPr/>
        </p:nvSpPr>
        <p:spPr>
          <a:xfrm>
            <a:off x="2061320" y="2715473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3200" b="1" dirty="0"/>
              <a:t>Logička matrica </a:t>
            </a:r>
            <a:r>
              <a:rPr lang="sr-Latn-CS" sz="3200" dirty="0"/>
              <a:t>je vizuelni instrument planiranja koji,</a:t>
            </a:r>
            <a:r>
              <a:rPr lang="sr-Cyrl-RS" sz="3200" dirty="0"/>
              <a:t> </a:t>
            </a:r>
            <a:r>
              <a:rPr lang="sr-Latn-CS" sz="3200" dirty="0"/>
              <a:t>u četiri kolone i četiri reda,</a:t>
            </a:r>
          </a:p>
          <a:p>
            <a:pPr algn="ctr"/>
            <a:r>
              <a:rPr lang="sr-Cyrl-RS" sz="3200" dirty="0"/>
              <a:t>prikazuje </a:t>
            </a:r>
            <a:r>
              <a:rPr lang="sr-Latn-CS" sz="3200" dirty="0"/>
              <a:t>glavne </a:t>
            </a:r>
            <a:r>
              <a:rPr lang="sr-Cyrl-RS" sz="3200" dirty="0"/>
              <a:t>parametre</a:t>
            </a:r>
            <a:r>
              <a:rPr lang="sr-Latn-CS" sz="3200" dirty="0"/>
              <a:t>, njihove odnose i strukturu</a:t>
            </a:r>
            <a:endParaRPr lang="sr-Cyrl-RS" sz="3200" dirty="0"/>
          </a:p>
          <a:p>
            <a:pPr algn="ctr"/>
            <a:endParaRPr lang="sr-Cyrl-RS" sz="3200" dirty="0"/>
          </a:p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9685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SISTEM </a:t>
            </a:r>
            <a:r>
              <a:rPr lang="sr-Cyrl-RS" sz="3600" b="1" dirty="0">
                <a:latin typeface="+mn-lt"/>
              </a:rPr>
              <a:t>IZVEŠTAVANJA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307" y="1541760"/>
            <a:ext cx="10748493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altLang="en-US" dirty="0" smtClean="0"/>
              <a:t>Preduslovi za sistem izveštavanja su:</a:t>
            </a:r>
          </a:p>
          <a:p>
            <a:pPr marL="0" indent="0">
              <a:buNone/>
            </a:pPr>
            <a:endParaRPr lang="sr-Cyrl-CS" altLang="en-US" dirty="0" smtClean="0"/>
          </a:p>
          <a:p>
            <a:r>
              <a:rPr lang="sr-Cyrl-CS" altLang="en-US" dirty="0" smtClean="0"/>
              <a:t>Normirani </a:t>
            </a:r>
            <a:r>
              <a:rPr lang="sr-Cyrl-CS" altLang="en-US" dirty="0"/>
              <a:t>formati </a:t>
            </a:r>
            <a:r>
              <a:rPr lang="sr-Cyrl-CS" altLang="en-US" dirty="0" smtClean="0"/>
              <a:t>i utvrđene odgovornosti za izveštavanje, sa procedurama i instrukcijama i razrada po nivoima upravljanja </a:t>
            </a:r>
          </a:p>
          <a:p>
            <a:r>
              <a:rPr lang="sr-Cyrl-CS" altLang="en-US" dirty="0" smtClean="0"/>
              <a:t>Utvrđene potrebe zainteresovanih strana za izveštavanjem (vrsta i dinamika izveštavanja) </a:t>
            </a:r>
          </a:p>
          <a:p>
            <a:r>
              <a:rPr lang="sr-Cyrl-CS" altLang="en-US" dirty="0" smtClean="0"/>
              <a:t>Utvrđen obim i količina podataka i informacija koje su neophodne da bi se odgovorilo na potrebe izveštavanja </a:t>
            </a:r>
          </a:p>
          <a:p>
            <a:r>
              <a:rPr lang="sr-Cyrl-CS" altLang="en-US" dirty="0" smtClean="0"/>
              <a:t>Obučeni kadrovi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IZVEŠTAJI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altLang="en-US" dirty="0" smtClean="0"/>
              <a:t>Izveštaji treba da budu:</a:t>
            </a:r>
          </a:p>
          <a:p>
            <a:r>
              <a:rPr lang="sr-Cyrl-RS" altLang="en-US" dirty="0" smtClean="0"/>
              <a:t>Redovni</a:t>
            </a:r>
            <a:endParaRPr lang="sr-Latn-CS" altLang="en-US" dirty="0"/>
          </a:p>
          <a:p>
            <a:r>
              <a:rPr lang="sr-Cyrl-RS" altLang="en-US" dirty="0" smtClean="0"/>
              <a:t>Standardizovani</a:t>
            </a:r>
            <a:endParaRPr lang="sr-Latn-CS" altLang="en-US" dirty="0"/>
          </a:p>
          <a:p>
            <a:r>
              <a:rPr lang="sr-Cyrl-RS" altLang="en-US" dirty="0" smtClean="0"/>
              <a:t>Verodostojni</a:t>
            </a:r>
            <a:endParaRPr lang="sr-Latn-CS" altLang="en-US" dirty="0"/>
          </a:p>
          <a:p>
            <a:r>
              <a:rPr lang="sr-Cyrl-RS" altLang="en-US" dirty="0" smtClean="0"/>
              <a:t>Relevantni</a:t>
            </a:r>
            <a:endParaRPr lang="sr-Latn-CS" altLang="en-US" dirty="0"/>
          </a:p>
          <a:p>
            <a:r>
              <a:rPr lang="sr-Cyrl-RS" altLang="en-US" dirty="0" smtClean="0"/>
              <a:t>Jasni</a:t>
            </a:r>
            <a:endParaRPr lang="sr-Latn-CS" altLang="en-US" dirty="0"/>
          </a:p>
          <a:p>
            <a:r>
              <a:rPr lang="sr-Cyrl-RS" altLang="en-US" dirty="0" smtClean="0"/>
              <a:t>Sažeti</a:t>
            </a:r>
            <a:endParaRPr lang="sr-Latn-CS" altLang="en-US" dirty="0"/>
          </a:p>
          <a:p>
            <a:r>
              <a:rPr lang="sr-Cyrl-RS" altLang="en-US" dirty="0" smtClean="0"/>
              <a:t>Analitički i kritični u odnosu na stepen realizacije Programa razvoja sporta u JLS</a:t>
            </a:r>
          </a:p>
          <a:p>
            <a:r>
              <a:rPr lang="sr-Cyrl-RS" altLang="en-US" dirty="0" smtClean="0"/>
              <a:t>U potpunoj korelaciji sa finansijskim izveštajem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0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207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VRSTE </a:t>
            </a:r>
            <a:r>
              <a:rPr lang="en-GB" sz="3600" b="1" dirty="0" smtClean="0">
                <a:latin typeface="+mn-lt"/>
              </a:rPr>
              <a:t>VREDNOVANJ</a:t>
            </a:r>
            <a:r>
              <a:rPr lang="sr-Cyrl-RS" sz="3600" b="1" dirty="0" smtClean="0">
                <a:latin typeface="+mn-lt"/>
              </a:rPr>
              <a:t>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556792"/>
            <a:ext cx="10792496" cy="55448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sr-Cyrl-RS" b="1" dirty="0"/>
              <a:t>VREDNOVANJE IZLAZNIH REZULTATA</a:t>
            </a:r>
            <a:r>
              <a:rPr lang="sr-Cyrl-RS" dirty="0"/>
              <a:t>: odnosi se na procenu dostizanja unapred definisanih ciljnih vrednosti koje su direktan rezultat sprovođenja aktivnosti i mera. Ne preispituje se da li su definisani rezultati relevantni, niti da li će njihovim ostvarenjem biti postignuti efekti.</a:t>
            </a:r>
            <a:r>
              <a:rPr lang="en-GB" dirty="0"/>
              <a:t>  </a:t>
            </a:r>
            <a:endParaRPr lang="sr-Cyrl-R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sr-Cyrl-RS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sr-Cyrl-RS" b="1" dirty="0"/>
              <a:t>VREDNOVANJE ISHODA/EFEKATA</a:t>
            </a:r>
            <a:r>
              <a:rPr lang="sr-Cyrl-RS" dirty="0"/>
              <a:t>: procenjuje adekvatnost logike intervencije u korelaciji sa problemom koji se </a:t>
            </a:r>
            <a:r>
              <a:rPr lang="sr-Cyrl-RS" dirty="0" smtClean="0"/>
              <a:t>rešava (relevantnost mera i aktivnosti), </a:t>
            </a:r>
            <a:r>
              <a:rPr lang="sr-Cyrl-RS" dirty="0"/>
              <a:t>analizira da li su ishodi/efekti ostvareni, ili zašto nisu, sa preporukama kako dalje.</a:t>
            </a:r>
            <a:endParaRPr lang="sr-Cyrl-R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9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600" b="1" dirty="0"/>
              <a:t/>
            </a:r>
            <a:br>
              <a:rPr lang="sr-Cyrl-RS" sz="3600" b="1" dirty="0"/>
            </a:br>
            <a:r>
              <a:rPr lang="sr-Cyrl-RS" sz="3600" b="1" dirty="0"/>
              <a:t/>
            </a:r>
            <a:br>
              <a:rPr lang="sr-Cyrl-RS" sz="3600" b="1" dirty="0"/>
            </a:br>
            <a:r>
              <a:rPr lang="sr-Cyrl-RS" sz="4000" b="1" dirty="0" smtClean="0">
                <a:latin typeface="+mn-lt"/>
              </a:rPr>
              <a:t>7. ŠTA SE VREDNUJE</a:t>
            </a:r>
            <a:r>
              <a:rPr lang="sr-Cyrl-RS" b="1" dirty="0"/>
              <a:t/>
            </a:r>
            <a:br>
              <a:rPr lang="sr-Cyrl-R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43075189"/>
              </p:ext>
            </p:extLst>
          </p:nvPr>
        </p:nvGraphicFramePr>
        <p:xfrm>
          <a:off x="2033515" y="1417638"/>
          <a:ext cx="8284191" cy="509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67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13089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7. KRITERIJUMI </a:t>
            </a:r>
            <a:r>
              <a:rPr lang="en-GB" sz="3600" b="1" dirty="0">
                <a:latin typeface="+mn-lt"/>
              </a:rPr>
              <a:t>VREDNOVANJA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24648000"/>
              </p:ext>
            </p:extLst>
          </p:nvPr>
        </p:nvGraphicFramePr>
        <p:xfrm>
          <a:off x="2207568" y="1397000"/>
          <a:ext cx="7776864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7. KRITERIJUMI </a:t>
            </a:r>
            <a:r>
              <a:rPr lang="en-GB" sz="3600" b="1" dirty="0">
                <a:latin typeface="+mn-lt"/>
              </a:rPr>
              <a:t>VREDNOVANJA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b="1" dirty="0" smtClean="0"/>
              <a:t>RELEVANTNOST</a:t>
            </a:r>
            <a:r>
              <a:rPr lang="sr-Cyrl-RS" dirty="0" smtClean="0"/>
              <a:t>: da li ciljevi i mere oslovjavalju ključne prioritete iz nadređenih strateških dokumenata, uz poštovanje lokalnih prednosti i ograničenja</a:t>
            </a:r>
          </a:p>
          <a:p>
            <a:pPr marL="0" indent="0">
              <a:buNone/>
            </a:pPr>
            <a:r>
              <a:rPr lang="sr-Cyrl-RS" b="1" dirty="0" smtClean="0"/>
              <a:t>UTICAJ</a:t>
            </a:r>
            <a:r>
              <a:rPr lang="sr-Cyrl-RS" dirty="0" smtClean="0"/>
              <a:t>: da li je postignut očekivani efekat, odnosno ostvarenje opšteg ciljeva</a:t>
            </a:r>
          </a:p>
          <a:p>
            <a:pPr marL="0" indent="0">
              <a:buNone/>
            </a:pPr>
            <a:r>
              <a:rPr lang="sr-Cyrl-RS" b="1" dirty="0" smtClean="0"/>
              <a:t>EFEKTIVNOST</a:t>
            </a:r>
            <a:r>
              <a:rPr lang="sr-Cyrl-RS" dirty="0" smtClean="0"/>
              <a:t>: da li su preduzete mere bile prave i dovele do očekivanih ishoda, odnosno postizanja posebnih ciljeva</a:t>
            </a:r>
          </a:p>
          <a:p>
            <a:pPr marL="0" indent="0">
              <a:buNone/>
            </a:pPr>
            <a:r>
              <a:rPr lang="sr-Cyrl-RS" b="1" dirty="0" smtClean="0"/>
              <a:t>EFIKASNOST</a:t>
            </a:r>
            <a:r>
              <a:rPr lang="sr-Cyrl-RS" dirty="0" smtClean="0"/>
              <a:t>: da li aktivnosti i mere sprovedene blagovremeno i uz angažovanje plairanih resursa</a:t>
            </a:r>
          </a:p>
          <a:p>
            <a:pPr marL="0" indent="0">
              <a:buNone/>
            </a:pPr>
            <a:r>
              <a:rPr lang="sr-Cyrl-RS" b="1" dirty="0" smtClean="0"/>
              <a:t>ODRŽIVOST</a:t>
            </a:r>
            <a:r>
              <a:rPr lang="sr-Cyrl-RS" dirty="0" smtClean="0"/>
              <a:t>: da li su promene nastale sprovođenjem aktivnosti i mera trajnog karaktera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9324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I ZA KRAJ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Do </a:t>
            </a:r>
            <a:r>
              <a:rPr lang="sr-Cyrl-RS" dirty="0"/>
              <a:t>20.12.2015 – </a:t>
            </a:r>
            <a:r>
              <a:rPr lang="sr-Cyrl-RS" dirty="0" smtClean="0"/>
              <a:t>	Finalizacija Programa razvoja sporta u JLS </a:t>
            </a:r>
          </a:p>
          <a:p>
            <a:pPr marL="0" indent="0">
              <a:buNone/>
            </a:pPr>
            <a:r>
              <a:rPr lang="sr-Cyrl-RS" dirty="0" smtClean="0"/>
              <a:t>Do 30.12 2015 – 	Konsultacije sa Ministarstvom omladine i sporta i 				SKGO i povratne informacije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 algn="ctr">
              <a:buNone/>
            </a:pPr>
            <a:r>
              <a:rPr lang="sr-Cyrl-RS" b="1" dirty="0" smtClean="0"/>
              <a:t>HVALA NA PAŽNJI I SREĆAN RAD!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2883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LOGIČKA </a:t>
            </a:r>
            <a:r>
              <a:rPr lang="sr-Cyrl-RS" sz="3600" b="1" dirty="0">
                <a:latin typeface="+mn-lt"/>
              </a:rPr>
              <a:t>MATRICA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0" y="1552903"/>
            <a:ext cx="10323490" cy="4826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sr-Latn-CS" sz="3300" b="1" dirty="0">
                <a:cs typeface="Arial" panose="020B0604020202020204" pitchFamily="34" charset="0"/>
              </a:rPr>
              <a:t>Pomaže u</a:t>
            </a:r>
            <a:r>
              <a:rPr lang="en-GB" sz="3300" b="1" dirty="0">
                <a:cs typeface="Arial" panose="020B0604020202020204" pitchFamily="34" charset="0"/>
              </a:rPr>
              <a:t>:</a:t>
            </a:r>
            <a:endParaRPr lang="sr-Latn-RS" sz="3300" b="1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ct val="0"/>
              </a:spcAft>
              <a:buFontTx/>
              <a:buNone/>
            </a:pPr>
            <a:endParaRPr lang="en-GB" sz="3300" b="1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000" dirty="0">
                <a:cs typeface="Arial" panose="020B0604020202020204" pitchFamily="34" charset="0"/>
              </a:rPr>
              <a:t>Postavljanju logičke strukture </a:t>
            </a:r>
            <a:r>
              <a:rPr lang="sr-Cyrl-RS" sz="3000" dirty="0">
                <a:cs typeface="Arial" panose="020B0604020202020204" pitchFamily="34" charset="0"/>
              </a:rPr>
              <a:t>prilikom planiranja i određivanja</a:t>
            </a:r>
            <a:r>
              <a:rPr lang="sr-Latn-CS" sz="3000" dirty="0">
                <a:cs typeface="Arial" panose="020B0604020202020204" pitchFamily="34" charset="0"/>
              </a:rPr>
              <a:t> hijerarhij</a:t>
            </a:r>
            <a:r>
              <a:rPr lang="sr-Cyrl-RS" sz="3000" dirty="0">
                <a:cs typeface="Arial" panose="020B0604020202020204" pitchFamily="34" charset="0"/>
              </a:rPr>
              <a:t>skih odnosa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000" dirty="0">
                <a:cs typeface="Arial" panose="020B0604020202020204" pitchFamily="34" charset="0"/>
              </a:rPr>
              <a:t>Identifikovanju pretpostavki za </a:t>
            </a:r>
            <a:r>
              <a:rPr lang="sr-Cyrl-RS" sz="3000" dirty="0">
                <a:cs typeface="Arial" panose="020B0604020202020204" pitchFamily="34" charset="0"/>
              </a:rPr>
              <a:t>ostvarenje </a:t>
            </a:r>
            <a:r>
              <a:rPr lang="sr-Latn-CS" sz="3000" dirty="0">
                <a:cs typeface="Arial" panose="020B0604020202020204" pitchFamily="34" charset="0"/>
              </a:rPr>
              <a:t>ciljeva</a:t>
            </a:r>
            <a:r>
              <a:rPr lang="sr-Cyrl-RS" sz="3000" dirty="0">
                <a:cs typeface="Arial" panose="020B0604020202020204" pitchFamily="34" charset="0"/>
              </a:rPr>
              <a:t> </a:t>
            </a:r>
            <a:endParaRPr lang="sr-Cyrl-RS" sz="3000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000" dirty="0" smtClean="0">
                <a:cs typeface="Arial" panose="020B0604020202020204" pitchFamily="34" charset="0"/>
              </a:rPr>
              <a:t>Određivanju </a:t>
            </a:r>
            <a:r>
              <a:rPr lang="sr-Latn-CS" sz="3000" dirty="0">
                <a:cs typeface="Arial" panose="020B0604020202020204" pitchFamily="34" charset="0"/>
              </a:rPr>
              <a:t>kako </a:t>
            </a:r>
            <a:r>
              <a:rPr lang="sr-Cyrl-RS" sz="3000" dirty="0">
                <a:cs typeface="Arial" panose="020B0604020202020204" pitchFamily="34" charset="0"/>
              </a:rPr>
              <a:t>izlazni rezultati, ishodi i efekti </a:t>
            </a:r>
            <a:r>
              <a:rPr lang="sr-Latn-CS" sz="3000" dirty="0">
                <a:cs typeface="Arial" panose="020B0604020202020204" pitchFamily="34" charset="0"/>
              </a:rPr>
              <a:t>mogu najbolje da se prate i evaluiraju</a:t>
            </a:r>
            <a:r>
              <a:rPr lang="sr-Cyrl-RS" sz="3000" dirty="0">
                <a:cs typeface="Arial" panose="020B0604020202020204" pitchFamily="34" charset="0"/>
              </a:rPr>
              <a:t> - Pokazatelji</a:t>
            </a:r>
            <a:endParaRPr lang="en-GB" sz="30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000" dirty="0">
                <a:cs typeface="Arial" panose="020B0604020202020204" pitchFamily="34" charset="0"/>
              </a:rPr>
              <a:t>Prika</a:t>
            </a:r>
            <a:r>
              <a:rPr lang="sr-Cyrl-RS" sz="3000" dirty="0">
                <a:cs typeface="Arial" panose="020B0604020202020204" pitchFamily="34" charset="0"/>
              </a:rPr>
              <a:t>z</a:t>
            </a:r>
            <a:r>
              <a:rPr lang="sr-Latn-CS" sz="3000" dirty="0">
                <a:cs typeface="Arial" panose="020B0604020202020204" pitchFamily="34" charset="0"/>
              </a:rPr>
              <a:t>u rezimea </a:t>
            </a:r>
            <a:r>
              <a:rPr lang="sr-Cyrl-RS" sz="3000" dirty="0">
                <a:cs typeface="Arial" panose="020B0604020202020204" pitchFamily="34" charset="0"/>
              </a:rPr>
              <a:t>dokumenta </a:t>
            </a:r>
            <a:r>
              <a:rPr lang="sr-Latn-CS" sz="3000" dirty="0">
                <a:cs typeface="Arial" panose="020B0604020202020204" pitchFamily="34" charset="0"/>
              </a:rPr>
              <a:t>u </a:t>
            </a:r>
            <a:r>
              <a:rPr lang="sr-Cyrl-RS" sz="3000" dirty="0">
                <a:cs typeface="Arial" panose="020B0604020202020204" pitchFamily="34" charset="0"/>
              </a:rPr>
              <a:t>opšteprihvaćenom </a:t>
            </a:r>
            <a:r>
              <a:rPr lang="sr-Latn-CS" sz="3000" dirty="0">
                <a:cs typeface="Arial" panose="020B0604020202020204" pitchFamily="34" charset="0"/>
              </a:rPr>
              <a:t>standardnom formatu</a:t>
            </a:r>
            <a:endParaRPr lang="en-GB" sz="30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3000" dirty="0" smtClean="0">
                <a:cs typeface="Arial" panose="020B0604020202020204" pitchFamily="34" charset="0"/>
              </a:rPr>
              <a:t>Izradi gantograma aktivnosti i plana praćenja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7978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LOGIČKA </a:t>
            </a:r>
            <a:r>
              <a:rPr lang="sr-Cyrl-RS" sz="3600" b="1" dirty="0">
                <a:latin typeface="+mn-lt"/>
              </a:rPr>
              <a:t>MATRICA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Group 64"/>
          <p:cNvGraphicFramePr>
            <a:graphicFrameLocks/>
          </p:cNvGraphicFramePr>
          <p:nvPr>
            <p:extLst/>
          </p:nvPr>
        </p:nvGraphicFramePr>
        <p:xfrm>
          <a:off x="1774825" y="1905000"/>
          <a:ext cx="8642350" cy="3979864"/>
        </p:xfrm>
        <a:graphic>
          <a:graphicData uri="http://schemas.openxmlformats.org/drawingml/2006/table">
            <a:tbl>
              <a:tblPr/>
              <a:tblGrid>
                <a:gridCol w="1684338"/>
                <a:gridCol w="1627187"/>
                <a:gridCol w="1657350"/>
                <a:gridCol w="1657350"/>
                <a:gridCol w="2016125"/>
              </a:tblGrid>
              <a:tr h="104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Pokazatelji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Izvori provere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Pretpostavke 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Opšti cilj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Poseban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cilj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Mere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Aktivnosti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400257" y="5157193"/>
            <a:ext cx="2016919" cy="1451882"/>
          </a:xfrm>
          <a:prstGeom prst="rect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Preduslovi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431704" y="4797152"/>
            <a:ext cx="5977012" cy="0"/>
          </a:xfrm>
          <a:prstGeom prst="straightConnector1">
            <a:avLst/>
          </a:prstGeom>
          <a:ln w="57150">
            <a:prstDash val="soli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3431704" y="3284984"/>
            <a:ext cx="5975414" cy="74732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433302" y="5524422"/>
            <a:ext cx="4966955" cy="1"/>
          </a:xfrm>
          <a:prstGeom prst="straightConnector1">
            <a:avLst/>
          </a:prstGeom>
          <a:ln w="57150">
            <a:prstDash val="soli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433302" y="4082726"/>
            <a:ext cx="6126216" cy="714426"/>
          </a:xfrm>
          <a:prstGeom prst="straightConnector1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84104" y="4795687"/>
            <a:ext cx="5975414" cy="723010"/>
          </a:xfrm>
          <a:prstGeom prst="straightConnector1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433302" y="4082726"/>
            <a:ext cx="5831050" cy="0"/>
          </a:xfrm>
          <a:prstGeom prst="straightConnector1">
            <a:avLst/>
          </a:prstGeom>
          <a:ln w="57150">
            <a:prstDash val="soli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585702" y="3359716"/>
            <a:ext cx="5975414" cy="723010"/>
          </a:xfrm>
          <a:prstGeom prst="straightConnector1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26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33111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4000" b="1" dirty="0">
                <a:solidFill>
                  <a:schemeClr val="bg1"/>
                </a:solidFill>
              </a:rPr>
              <a:t>LOGIČKA MATRICA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671291"/>
              </p:ext>
            </p:extLst>
          </p:nvPr>
        </p:nvGraphicFramePr>
        <p:xfrm>
          <a:off x="1159100" y="309093"/>
          <a:ext cx="9878096" cy="6284888"/>
        </p:xfrm>
        <a:graphic>
          <a:graphicData uri="http://schemas.openxmlformats.org/drawingml/2006/table">
            <a:tbl>
              <a:tblPr/>
              <a:tblGrid>
                <a:gridCol w="2469524"/>
                <a:gridCol w="2469524"/>
                <a:gridCol w="2469524"/>
                <a:gridCol w="2469524"/>
              </a:tblGrid>
              <a:tr h="918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Pokazatelji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Izvori  provere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Pretpostavke 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6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Opšti</a:t>
                      </a: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/dugoročni</a:t>
                      </a: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cilj</a:t>
                      </a: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08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Posebni/ srednjoročni</a:t>
                      </a: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cilj</a:t>
                      </a: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1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41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Aktivnosti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Resursi</a:t>
                      </a:r>
                      <a:endParaRPr kumimoji="0" lang="de-D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Troškovi</a:t>
                      </a:r>
                      <a:endParaRPr kumimoji="0" lang="de-D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70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Preduslovi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3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sr-Cyrl-R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3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r-Cyrl-R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r-Cyrl-R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46"/>
          <p:cNvSpPr>
            <a:spLocks noChangeArrowheads="1"/>
          </p:cNvSpPr>
          <p:nvPr/>
        </p:nvSpPr>
        <p:spPr bwMode="auto">
          <a:xfrm>
            <a:off x="3166260" y="1707439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 b="1" dirty="0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7" name="Oval 46"/>
          <p:cNvSpPr>
            <a:spLocks noChangeArrowheads="1"/>
          </p:cNvSpPr>
          <p:nvPr/>
        </p:nvSpPr>
        <p:spPr bwMode="auto">
          <a:xfrm>
            <a:off x="3167591" y="2830159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2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Oval 46"/>
          <p:cNvSpPr>
            <a:spLocks noChangeArrowheads="1"/>
          </p:cNvSpPr>
          <p:nvPr/>
        </p:nvSpPr>
        <p:spPr bwMode="auto">
          <a:xfrm>
            <a:off x="3166260" y="3699644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3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Oval 46"/>
          <p:cNvSpPr>
            <a:spLocks noChangeArrowheads="1"/>
          </p:cNvSpPr>
          <p:nvPr/>
        </p:nvSpPr>
        <p:spPr bwMode="auto">
          <a:xfrm>
            <a:off x="3166260" y="4369192"/>
            <a:ext cx="397269" cy="399874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4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Oval 46"/>
          <p:cNvSpPr>
            <a:spLocks noChangeArrowheads="1"/>
          </p:cNvSpPr>
          <p:nvPr/>
        </p:nvSpPr>
        <p:spPr bwMode="auto">
          <a:xfrm>
            <a:off x="10547710" y="3717189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7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" name="Oval 46"/>
          <p:cNvSpPr>
            <a:spLocks noChangeArrowheads="1"/>
          </p:cNvSpPr>
          <p:nvPr/>
        </p:nvSpPr>
        <p:spPr bwMode="auto">
          <a:xfrm>
            <a:off x="10547710" y="2772049"/>
            <a:ext cx="381000" cy="380811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8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Oval 46"/>
          <p:cNvSpPr>
            <a:spLocks noChangeArrowheads="1"/>
          </p:cNvSpPr>
          <p:nvPr/>
        </p:nvSpPr>
        <p:spPr bwMode="auto">
          <a:xfrm>
            <a:off x="10547710" y="1707439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cs typeface="Arial" charset="0"/>
              </a:rPr>
              <a:t>9</a:t>
            </a:r>
            <a:endParaRPr lang="sr-Latn-CS" b="1" dirty="0">
              <a:cs typeface="Arial" charset="0"/>
            </a:endParaRPr>
          </a:p>
        </p:txBody>
      </p:sp>
      <p:sp>
        <p:nvSpPr>
          <p:cNvPr id="13" name="Oval 46"/>
          <p:cNvSpPr>
            <a:spLocks noChangeArrowheads="1"/>
          </p:cNvSpPr>
          <p:nvPr/>
        </p:nvSpPr>
        <p:spPr bwMode="auto">
          <a:xfrm>
            <a:off x="5662905" y="1707439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10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5678218" y="2821781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 b="1" dirty="0">
                <a:solidFill>
                  <a:schemeClr val="bg1"/>
                </a:solidFill>
                <a:cs typeface="Arial" charset="0"/>
              </a:rPr>
              <a:t>1</a:t>
            </a:r>
            <a:r>
              <a:rPr lang="sr-Cyrl-RS" b="1" dirty="0">
                <a:solidFill>
                  <a:schemeClr val="bg1"/>
                </a:solidFill>
                <a:cs typeface="Arial" charset="0"/>
              </a:rPr>
              <a:t>2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5662905" y="3727755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 b="1" dirty="0">
                <a:solidFill>
                  <a:schemeClr val="bg1"/>
                </a:solidFill>
                <a:cs typeface="Arial" charset="0"/>
              </a:rPr>
              <a:t>1</a:t>
            </a:r>
            <a:r>
              <a:rPr lang="sr-Cyrl-RS" b="1" dirty="0">
                <a:solidFill>
                  <a:schemeClr val="bg1"/>
                </a:solidFill>
                <a:cs typeface="Arial" charset="0"/>
              </a:rPr>
              <a:t>4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" name="Oval 46"/>
          <p:cNvSpPr>
            <a:spLocks noChangeArrowheads="1"/>
          </p:cNvSpPr>
          <p:nvPr/>
        </p:nvSpPr>
        <p:spPr bwMode="auto">
          <a:xfrm>
            <a:off x="8159550" y="1707439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11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Oval 46"/>
          <p:cNvSpPr>
            <a:spLocks noChangeArrowheads="1"/>
          </p:cNvSpPr>
          <p:nvPr/>
        </p:nvSpPr>
        <p:spPr bwMode="auto">
          <a:xfrm>
            <a:off x="8115232" y="2765900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 b="1" dirty="0">
                <a:solidFill>
                  <a:schemeClr val="bg1"/>
                </a:solidFill>
                <a:cs typeface="Arial" charset="0"/>
              </a:rPr>
              <a:t>1</a:t>
            </a:r>
            <a:r>
              <a:rPr lang="sr-Cyrl-RS" b="1" dirty="0">
                <a:solidFill>
                  <a:schemeClr val="bg1"/>
                </a:solidFill>
                <a:cs typeface="Arial" charset="0"/>
              </a:rPr>
              <a:t>3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Oval 46"/>
          <p:cNvSpPr>
            <a:spLocks noChangeArrowheads="1"/>
          </p:cNvSpPr>
          <p:nvPr/>
        </p:nvSpPr>
        <p:spPr bwMode="auto">
          <a:xfrm>
            <a:off x="8135760" y="3718191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 b="1" dirty="0">
                <a:solidFill>
                  <a:schemeClr val="bg1"/>
                </a:solidFill>
                <a:cs typeface="Arial" charset="0"/>
              </a:rPr>
              <a:t>1</a:t>
            </a:r>
            <a:r>
              <a:rPr lang="sr-Cyrl-RS" b="1" dirty="0">
                <a:solidFill>
                  <a:schemeClr val="bg1"/>
                </a:solidFill>
                <a:cs typeface="Arial" charset="0"/>
              </a:rPr>
              <a:t>5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10547710" y="4865889"/>
            <a:ext cx="381000" cy="381000"/>
          </a:xfrm>
          <a:prstGeom prst="ellipse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  <a:cs typeface="Arial" charset="0"/>
              </a:rPr>
              <a:t>5</a:t>
            </a:r>
            <a:endParaRPr lang="sr-Latn-CS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Oval 46"/>
          <p:cNvSpPr>
            <a:spLocks noChangeArrowheads="1"/>
          </p:cNvSpPr>
          <p:nvPr/>
        </p:nvSpPr>
        <p:spPr bwMode="auto">
          <a:xfrm>
            <a:off x="10583845" y="4366703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Cyrl-RS" b="1" dirty="0">
                <a:cs typeface="Arial" charset="0"/>
              </a:rPr>
              <a:t>6</a:t>
            </a:r>
            <a:endParaRPr lang="sr-Latn-C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85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56768"/>
              </p:ext>
            </p:extLst>
          </p:nvPr>
        </p:nvGraphicFramePr>
        <p:xfrm>
          <a:off x="4" y="1"/>
          <a:ext cx="12191995" cy="6869072"/>
        </p:xfrm>
        <a:graphic>
          <a:graphicData uri="http://schemas.openxmlformats.org/drawingml/2006/table">
            <a:tbl>
              <a:tblPr firstRow="1" firstCol="1" bandRow="1"/>
              <a:tblGrid>
                <a:gridCol w="2438124"/>
                <a:gridCol w="2438124"/>
                <a:gridCol w="2438124"/>
                <a:gridCol w="2438124"/>
                <a:gridCol w="2439499"/>
              </a:tblGrid>
              <a:tr h="720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Ciljevi</a:t>
                      </a:r>
                      <a:r>
                        <a:rPr lang="sr-Cyrl-CS" sz="24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i ciljne vrednosti</a:t>
                      </a:r>
                      <a:endParaRPr lang="en-GB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Logika programa</a:t>
                      </a:r>
                      <a:endParaRPr lang="en-GB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Pokazatelji</a:t>
                      </a:r>
                      <a:endParaRPr lang="en-GB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Izvori verifikacije</a:t>
                      </a:r>
                      <a:endParaRPr lang="en-GB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Pretpostavke</a:t>
                      </a:r>
                      <a:endParaRPr lang="en-GB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9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31520" algn="l"/>
                        </a:tabLst>
                        <a:defRPr/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Opšti ciljevi - </a:t>
                      </a:r>
                      <a:r>
                        <a:rPr lang="sr-Cyrl-RS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Očekivani efekti</a:t>
                      </a:r>
                      <a:endParaRPr lang="en-GB" sz="2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endParaRPr lang="en-GB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Koji su to opšti ciljevi i očekivani efekti strategije/AP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kojima program doprinosi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 Širi ciljevi Programa razvoja sporta u jedinici lokalne samouprave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Ključni pokazatelji kojima merimo ostvarenje efekata – dostizanje opštih ciljeva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Gde i kako se mogu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pronaći informacije o pokazateljima efekta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31520" algn="l"/>
                        </a:tabLst>
                        <a:defRPr/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Posebni ciljevi - </a:t>
                      </a:r>
                      <a:r>
                        <a:rPr lang="sr-Cyrl-RS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Očekivani ishodi</a:t>
                      </a:r>
                      <a:endParaRPr lang="en-GB" sz="2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endParaRPr lang="en-GB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Koji su posebni ciljevi i očekivani ishodi strategije/AP koje želimo da postignemo na teritoriji JLS u oblasti razvoja sporta?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Ključni pokazatelji kojima merimo ostvarenje ishoda – dostizanje posebnih ciljeva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Gde i kako se mogu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pronaći informacije o pokazateljima ishoda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Spoljašnji faktori koji utiču na uspeh programa i koji moraju da se ostvare kako bi se ostvarili posebni ciljevi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31520" algn="l"/>
                        </a:tabLst>
                        <a:defRPr/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Mere – </a:t>
                      </a:r>
                      <a:r>
                        <a:rPr lang="sr-Cyrl-RS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Izlazni rezultati</a:t>
                      </a:r>
                      <a:endParaRPr lang="en-GB" sz="2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endParaRPr lang="en-GB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Očekivani izlazni rezultati po sprovođenju mera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Ključni pokazatelji kojima merimo ostvarenje izlaznih rezultata – sprovođenje mera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Gde i kako se mogu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pronaći informacije o pokazateljima izlaznih rezultata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Spoljašnji faktori koji utiču na uspeh programa i koji moraju da se ostvare kako bi se sprovele mere i ostvarili izlazni rezultati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Aktivnosti</a:t>
                      </a:r>
                      <a:endParaRPr lang="en-GB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Koje aktivosti i kojim redosledom se moraju preduzeti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kako bi se sprovele mere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Sredstva potrebna za sprovođenje</a:t>
                      </a:r>
                      <a:r>
                        <a:rPr lang="sr-Cyrl-CS" sz="16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aktivnosti 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(osoblje, oprema/materijalni troškovi, vreme)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Izvori provere o sprovođenju aktivnosti? </a:t>
                      </a:r>
                      <a:r>
                        <a:rPr lang="sr-Cyrl-CS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Troškovi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aktivnosti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sr-Cyrl-CS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Preduslov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za započinjanje</a:t>
                      </a:r>
                      <a:r>
                        <a:rPr lang="sr-Cyrl-CS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sprovođenja Programa</a:t>
                      </a:r>
                      <a:r>
                        <a:rPr lang="sr-Cyrl-C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28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23992" y="1700808"/>
            <a:ext cx="2160240" cy="496855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/>
          </a:p>
        </p:txBody>
      </p:sp>
      <p:sp>
        <p:nvSpPr>
          <p:cNvPr id="6" name="Rectangle 5"/>
          <p:cNvSpPr/>
          <p:nvPr/>
        </p:nvSpPr>
        <p:spPr>
          <a:xfrm>
            <a:off x="3359696" y="1700808"/>
            <a:ext cx="2376264" cy="49685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LOGIČKA </a:t>
            </a:r>
            <a:r>
              <a:rPr lang="sr-Cyrl-RS" sz="3600" b="1" dirty="0">
                <a:latin typeface="+mn-lt"/>
              </a:rPr>
              <a:t>MATRICA </a:t>
            </a:r>
            <a:r>
              <a:rPr lang="sr-Cyrl-RS" sz="3600" b="1" dirty="0" smtClean="0">
                <a:latin typeface="+mn-lt"/>
              </a:rPr>
              <a:t>- </a:t>
            </a:r>
            <a:r>
              <a:rPr lang="sr-Cyrl-RS" sz="3600" b="1" dirty="0">
                <a:latin typeface="+mn-lt"/>
              </a:rPr>
              <a:t>NUMERACIJA</a:t>
            </a:r>
            <a:endParaRPr lang="sr-Cyrl-RS" sz="36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528353"/>
              </p:ext>
            </p:extLst>
          </p:nvPr>
        </p:nvGraphicFramePr>
        <p:xfrm>
          <a:off x="1524000" y="1429889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64152" y="6381329"/>
            <a:ext cx="2133600" cy="365125"/>
          </a:xfrm>
        </p:spPr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6. LOGIČKA </a:t>
            </a:r>
            <a:r>
              <a:rPr lang="sr-Cyrl-RS" sz="3600" b="1" dirty="0">
                <a:latin typeface="+mn-lt"/>
              </a:rPr>
              <a:t>MATRICA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428" y="1738065"/>
            <a:ext cx="11122244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Latn-CS" altLang="en-US" sz="2600" dirty="0">
                <a:cs typeface="Arial" panose="020B0604020202020204" pitchFamily="34" charset="0"/>
              </a:rPr>
              <a:t>Počnite izradu logičke matrice </a:t>
            </a:r>
            <a:r>
              <a:rPr lang="sr-Cyrl-RS" altLang="en-US" sz="2600" dirty="0">
                <a:cs typeface="Arial" panose="020B0604020202020204" pitchFamily="34" charset="0"/>
              </a:rPr>
              <a:t>već u toku faze analiza</a:t>
            </a:r>
            <a:endParaRPr lang="sr-Latn-CS" altLang="en-US" sz="2600" dirty="0"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Latn-CS" altLang="en-US" sz="2600" dirty="0">
                <a:cs typeface="Arial" panose="020B0604020202020204" pitchFamily="34" charset="0"/>
              </a:rPr>
              <a:t>Logičku matricu </a:t>
            </a:r>
            <a:r>
              <a:rPr lang="sr-Cyrl-RS" altLang="en-US" sz="2600" dirty="0">
                <a:cs typeface="Arial" panose="020B0604020202020204" pitchFamily="34" charset="0"/>
              </a:rPr>
              <a:t>popunjavaju</a:t>
            </a:r>
            <a:r>
              <a:rPr lang="sr-Latn-CS" altLang="en-US" sz="2600" dirty="0">
                <a:cs typeface="Arial" panose="020B0604020202020204" pitchFamily="34" charset="0"/>
              </a:rPr>
              <a:t> osob</a:t>
            </a:r>
            <a:r>
              <a:rPr lang="sr-Cyrl-RS" altLang="en-US" sz="2600" dirty="0">
                <a:cs typeface="Arial" panose="020B0604020202020204" pitchFamily="34" charset="0"/>
              </a:rPr>
              <a:t>e iz organa </a:t>
            </a:r>
            <a:r>
              <a:rPr lang="sr-Cyrl-RS" altLang="en-US" sz="2600" dirty="0" smtClean="0">
                <a:cs typeface="Arial" panose="020B0604020202020204" pitchFamily="34" charset="0"/>
              </a:rPr>
              <a:t>JLS </a:t>
            </a:r>
            <a:r>
              <a:rPr lang="sr-Latn-CS" altLang="en-US" sz="2600" dirty="0" smtClean="0">
                <a:cs typeface="Arial" panose="020B0604020202020204" pitchFamily="34" charset="0"/>
              </a:rPr>
              <a:t>koj</a:t>
            </a:r>
            <a:r>
              <a:rPr lang="sr-Cyrl-RS" altLang="en-US" sz="2600" dirty="0">
                <a:cs typeface="Arial" panose="020B0604020202020204" pitchFamily="34" charset="0"/>
              </a:rPr>
              <a:t>e</a:t>
            </a:r>
            <a:r>
              <a:rPr lang="sr-Latn-CS" altLang="en-US" sz="2600" dirty="0">
                <a:cs typeface="Arial" panose="020B0604020202020204" pitchFamily="34" charset="0"/>
              </a:rPr>
              <a:t> </a:t>
            </a:r>
            <a:r>
              <a:rPr lang="sr-Cyrl-RS" altLang="en-US" sz="2600" dirty="0">
                <a:cs typeface="Arial" panose="020B0604020202020204" pitchFamily="34" charset="0"/>
              </a:rPr>
              <a:t>su</a:t>
            </a:r>
            <a:r>
              <a:rPr lang="sr-Latn-CS" altLang="en-US" sz="2600" dirty="0">
                <a:cs typeface="Arial" panose="020B0604020202020204" pitchFamily="34" charset="0"/>
              </a:rPr>
              <a:t> odgovorn</a:t>
            </a:r>
            <a:r>
              <a:rPr lang="sr-Cyrl-RS" altLang="en-US" sz="2600" dirty="0">
                <a:cs typeface="Arial" panose="020B0604020202020204" pitchFamily="34" charset="0"/>
              </a:rPr>
              <a:t>e</a:t>
            </a:r>
            <a:r>
              <a:rPr lang="sr-Latn-CS" altLang="en-US" sz="2600" dirty="0">
                <a:cs typeface="Arial" panose="020B0604020202020204" pitchFamily="34" charset="0"/>
              </a:rPr>
              <a:t> za planiranje i </a:t>
            </a:r>
            <a:r>
              <a:rPr lang="sr-Cyrl-RS" altLang="en-US" sz="2600" dirty="0">
                <a:cs typeface="Arial" panose="020B0604020202020204" pitchFamily="34" charset="0"/>
              </a:rPr>
              <a:t>praćenje </a:t>
            </a:r>
            <a:r>
              <a:rPr lang="sr-Latn-CS" altLang="en-US" sz="2600" dirty="0">
                <a:cs typeface="Arial" panose="020B0604020202020204" pitchFamily="34" charset="0"/>
              </a:rPr>
              <a:t>realizacij</a:t>
            </a:r>
            <a:r>
              <a:rPr lang="sr-Cyrl-RS" altLang="en-US" sz="2600" dirty="0">
                <a:cs typeface="Arial" panose="020B0604020202020204" pitchFamily="34" charset="0"/>
              </a:rPr>
              <a:t>e</a:t>
            </a:r>
            <a:r>
              <a:rPr lang="sr-Latn-CS" altLang="en-US" sz="2600" dirty="0">
                <a:cs typeface="Arial" panose="020B0604020202020204" pitchFamily="34" charset="0"/>
              </a:rPr>
              <a:t> </a:t>
            </a:r>
            <a:r>
              <a:rPr lang="sr-Cyrl-RS" altLang="en-US" sz="2600" dirty="0">
                <a:cs typeface="Arial" panose="020B0604020202020204" pitchFamily="34" charset="0"/>
              </a:rPr>
              <a:t>planskog </a:t>
            </a:r>
            <a:r>
              <a:rPr lang="sr-Cyrl-RS" altLang="en-US" sz="2600" dirty="0" smtClean="0">
                <a:cs typeface="Arial" panose="020B0604020202020204" pitchFamily="34" charset="0"/>
              </a:rPr>
              <a:t>dokumenta (Programa razvoja sporta)</a:t>
            </a:r>
            <a:endParaRPr lang="sr-Latn-CS" altLang="en-US" sz="2600" dirty="0"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Latn-CS" altLang="en-US" sz="2600" dirty="0">
                <a:cs typeface="Arial" panose="020B0604020202020204" pitchFamily="34" charset="0"/>
              </a:rPr>
              <a:t>Ukoliko zastanete sa nekim delom matrice, pređite na sledeću rubriku i posle se vratite na deo koji vam je bio težak </a:t>
            </a: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sr-Latn-CS" altLang="en-US" sz="2600" dirty="0">
                <a:cs typeface="Arial" panose="020B0604020202020204" pitchFamily="34" charset="0"/>
              </a:rPr>
              <a:t>Nastavite sa razmatranjem i revidiranjem dok ne budete sigurni da </a:t>
            </a:r>
            <a:r>
              <a:rPr lang="sr-Cyrl-RS" altLang="en-US" sz="2600" dirty="0">
                <a:cs typeface="Arial" panose="020B0604020202020204" pitchFamily="34" charset="0"/>
              </a:rPr>
              <a:t>su rešenja </a:t>
            </a:r>
            <a:r>
              <a:rPr lang="sr-Latn-CS" altLang="en-US" sz="2600" dirty="0">
                <a:cs typeface="Arial" panose="020B0604020202020204" pitchFamily="34" charset="0"/>
              </a:rPr>
              <a:t>izvodljiv</a:t>
            </a:r>
            <a:r>
              <a:rPr lang="sr-Cyrl-RS" altLang="en-US" sz="2600" dirty="0">
                <a:cs typeface="Arial" panose="020B0604020202020204" pitchFamily="34" charset="0"/>
              </a:rPr>
              <a:t>a</a:t>
            </a:r>
            <a:r>
              <a:rPr lang="sr-Latn-CS" altLang="en-US" sz="2600" dirty="0">
                <a:cs typeface="Arial" panose="020B0604020202020204" pitchFamily="34" charset="0"/>
              </a:rPr>
              <a:t>, a logička matrica u potpunosti </a:t>
            </a:r>
            <a:r>
              <a:rPr lang="sr-Cyrl-RS" altLang="en-US" sz="2600" dirty="0">
                <a:cs typeface="Arial" panose="020B0604020202020204" pitchFamily="34" charset="0"/>
              </a:rPr>
              <a:t>zadovoljava vertikalnu i horizontalnu logiku</a:t>
            </a:r>
          </a:p>
        </p:txBody>
      </p:sp>
    </p:spTree>
    <p:extLst>
      <p:ext uri="{BB962C8B-B14F-4D97-AF65-F5344CB8AC3E}">
        <p14:creationId xmlns:p14="http://schemas.microsoft.com/office/powerpoint/2010/main" val="417525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2398</Words>
  <Application>Microsoft Office PowerPoint</Application>
  <PresentationFormat>Custom</PresentationFormat>
  <Paragraphs>531</Paragraphs>
  <Slides>36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PLANIRANJE I SPROVOĐENJE PROGRAMA RAZVOJA SPORTA U JLS</vt:lpstr>
      <vt:lpstr>REKAPITULACIJA URAĐENOG</vt:lpstr>
      <vt:lpstr>6. KORAK IZRADA PLANA MERA I AKTIVNOSTI   - LOGIČKA MATRICA -</vt:lpstr>
      <vt:lpstr>6. LOGIČKA MATRICA</vt:lpstr>
      <vt:lpstr>6. LOGIČKA MATRICA</vt:lpstr>
      <vt:lpstr>LOGIČKA MATRICA</vt:lpstr>
      <vt:lpstr>PowerPoint Presentation</vt:lpstr>
      <vt:lpstr>6. LOGIČKA MATRICA - NUMERACIJA</vt:lpstr>
      <vt:lpstr>6. LOGIČKA MATRICA</vt:lpstr>
      <vt:lpstr>6. LOGIČKA MATRICA -PRETPOSTAVKE</vt:lpstr>
      <vt:lpstr>6. LOGIČKA MATRICA - PRETPOSTAVKE</vt:lpstr>
      <vt:lpstr>PowerPoint Presentation</vt:lpstr>
      <vt:lpstr>6. IZRADA LOGIČKE MATRICE</vt:lpstr>
      <vt:lpstr>ANALIZA RIZIKA</vt:lpstr>
      <vt:lpstr>ANALIZA RIZIKA</vt:lpstr>
      <vt:lpstr>ANALIZA RIZIKA</vt:lpstr>
      <vt:lpstr>ANALIZA RIZIKA</vt:lpstr>
      <vt:lpstr>ANALIZA RIZIKA</vt:lpstr>
      <vt:lpstr>ANALIZA RIZIKA</vt:lpstr>
      <vt:lpstr>7. PRAĆENJE, IZVEŠTAVANJE I VREDNOVANJE SPROVOĐENJA PROGRAMA RAZVOJA SPORTA</vt:lpstr>
      <vt:lpstr>7. KORAK - IZRADA PLANA PRAĆENJA I IZVEŠTAVANJA - GANTOGRAM AKTIVNOSTI -</vt:lpstr>
      <vt:lpstr>7. GANTOGRAM AKTIVNOSTI</vt:lpstr>
      <vt:lpstr>7. PRIPREMA PLANA PRAĆENJA</vt:lpstr>
      <vt:lpstr>ŠTA JOŠ TREBA DEFINISATI PLANOM PRAĆENJA</vt:lpstr>
      <vt:lpstr>7. PRIPREMA PLANA ZA PRAĆENJE</vt:lpstr>
      <vt:lpstr>GANTOGRAM AKTIVNOSTI PROGRAMA RAZVOJA SPORTA U JLS</vt:lpstr>
      <vt:lpstr>7. ELEMENTI PRAĆENJA I VREDNOVANJA</vt:lpstr>
      <vt:lpstr>7. KLJUČNA PITANJA U PROCESU PRAĆENJA</vt:lpstr>
      <vt:lpstr>7. IZVEŠTAVANJE</vt:lpstr>
      <vt:lpstr>7. SISTEM IZVEŠTAVANJA</vt:lpstr>
      <vt:lpstr>7. IZVEŠTAJI</vt:lpstr>
      <vt:lpstr>7. VRSTE VREDNOVANJA</vt:lpstr>
      <vt:lpstr>  7. ŠTA SE VREDNUJE </vt:lpstr>
      <vt:lpstr>7. KRITERIJUMI VREDNOVANJA</vt:lpstr>
      <vt:lpstr>7. KRITERIJUMI VREDNOVANJA</vt:lpstr>
      <vt:lpstr>I ZA 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PLANIRANJE I SPROVOĐENJE PROGRAMA RAZVOJA SPORTA U JLS</dc:title>
  <dc:creator>snezana</dc:creator>
  <cp:lastModifiedBy>Hewlett-Packard Company</cp:lastModifiedBy>
  <cp:revision>33</cp:revision>
  <dcterms:created xsi:type="dcterms:W3CDTF">2015-10-16T13:22:10Z</dcterms:created>
  <dcterms:modified xsi:type="dcterms:W3CDTF">2019-06-17T09:13:57Z</dcterms:modified>
</cp:coreProperties>
</file>